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6"/>
  </p:notesMasterIdLst>
  <p:sldIdLst>
    <p:sldId id="256" r:id="rId2"/>
    <p:sldId id="257" r:id="rId3"/>
    <p:sldId id="258" r:id="rId4"/>
    <p:sldId id="261" r:id="rId5"/>
    <p:sldId id="262" r:id="rId6"/>
    <p:sldId id="268" r:id="rId7"/>
    <p:sldId id="269" r:id="rId8"/>
    <p:sldId id="265" r:id="rId9"/>
    <p:sldId id="263" r:id="rId10"/>
    <p:sldId id="264" r:id="rId11"/>
    <p:sldId id="266" r:id="rId12"/>
    <p:sldId id="267" r:id="rId13"/>
    <p:sldId id="259" r:id="rId14"/>
    <p:sldId id="26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D7F834-CA6F-4C62-A0E1-5A4D3E2AFEFD}" v="11" dt="2023-08-26T14:38:59.1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323" autoAdjust="0"/>
  </p:normalViewPr>
  <p:slideViewPr>
    <p:cSldViewPr snapToGrid="0">
      <p:cViewPr varScale="1">
        <p:scale>
          <a:sx n="86" d="100"/>
          <a:sy n="86" d="100"/>
        </p:scale>
        <p:origin x="14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4.xml.rels><?xml version="1.0" encoding="UTF-8" standalone="yes"?>
<Relationships xmlns="http://schemas.openxmlformats.org/package/2006/relationships"><Relationship Id="rId3" Type="http://schemas.openxmlformats.org/officeDocument/2006/relationships/hyperlink" Target="https://www.vedantu.com/maths/group-theory-in-mathematics" TargetMode="External"/><Relationship Id="rId2" Type="http://schemas.openxmlformats.org/officeDocument/2006/relationships/hyperlink" Target="https://math.mit.edu/~jwellens/Group%20Theory%20Forum.pdf" TargetMode="External"/><Relationship Id="rId1" Type="http://schemas.openxmlformats.org/officeDocument/2006/relationships/hyperlink" Target="https://www.britannica.com/science/group-theory" TargetMode="External"/><Relationship Id="rId5" Type="http://schemas.openxmlformats.org/officeDocument/2006/relationships/hyperlink" Target="https://simple.wikipedia.org/wiki/Group_theory" TargetMode="External"/><Relationship Id="rId4" Type="http://schemas.openxmlformats.org/officeDocument/2006/relationships/hyperlink" Target="https://brilliant.org/wiki/group-theory-introduction/"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4.xml.rels><?xml version="1.0" encoding="UTF-8" standalone="yes"?>
<Relationships xmlns="http://schemas.openxmlformats.org/package/2006/relationships"><Relationship Id="rId3" Type="http://schemas.openxmlformats.org/officeDocument/2006/relationships/hyperlink" Target="https://www.vedantu.com/maths/group-theory-in-mathematics" TargetMode="External"/><Relationship Id="rId2" Type="http://schemas.openxmlformats.org/officeDocument/2006/relationships/hyperlink" Target="https://math.mit.edu/~jwellens/Group%20Theory%20Forum.pdf" TargetMode="External"/><Relationship Id="rId1" Type="http://schemas.openxmlformats.org/officeDocument/2006/relationships/hyperlink" Target="https://www.britannica.com/science/group-theory" TargetMode="External"/><Relationship Id="rId5" Type="http://schemas.openxmlformats.org/officeDocument/2006/relationships/hyperlink" Target="https://simple.wikipedia.org/wiki/Group_theory" TargetMode="External"/><Relationship Id="rId4" Type="http://schemas.openxmlformats.org/officeDocument/2006/relationships/hyperlink" Target="https://brilliant.org/wiki/group-theory-introduction/"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8452C3-6316-42DC-ADE8-E8B5049DB1AC}"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B1E6E21A-F312-48A6-BD07-002CC748D697}">
      <dgm:prSet/>
      <dgm:spPr/>
      <dgm:t>
        <a:bodyPr/>
        <a:lstStyle/>
        <a:p>
          <a:r>
            <a:rPr lang="en-US"/>
            <a:t>Table of content:</a:t>
          </a:r>
        </a:p>
      </dgm:t>
    </dgm:pt>
    <dgm:pt modelId="{1D96B0F4-116F-4AB7-BDD9-965BF2EBB2A7}" type="parTrans" cxnId="{3345A648-3CB2-43BB-8C90-1DB6E0506D21}">
      <dgm:prSet/>
      <dgm:spPr/>
      <dgm:t>
        <a:bodyPr/>
        <a:lstStyle/>
        <a:p>
          <a:endParaRPr lang="en-US"/>
        </a:p>
      </dgm:t>
    </dgm:pt>
    <dgm:pt modelId="{38065BA5-D8C8-47F9-9C4E-76E7B4D4759B}" type="sibTrans" cxnId="{3345A648-3CB2-43BB-8C90-1DB6E0506D21}">
      <dgm:prSet/>
      <dgm:spPr/>
      <dgm:t>
        <a:bodyPr/>
        <a:lstStyle/>
        <a:p>
          <a:endParaRPr lang="en-US"/>
        </a:p>
      </dgm:t>
    </dgm:pt>
    <dgm:pt modelId="{DBF5C229-6E94-4F79-A105-8254045F345C}">
      <dgm:prSet/>
      <dgm:spPr/>
      <dgm:t>
        <a:bodyPr/>
        <a:lstStyle/>
        <a:p>
          <a:r>
            <a:rPr lang="en-US"/>
            <a:t>Group theory</a:t>
          </a:r>
        </a:p>
      </dgm:t>
    </dgm:pt>
    <dgm:pt modelId="{304DC9C7-B2DF-4A90-BA72-2193E0352B14}" type="parTrans" cxnId="{331FDDAA-E6AC-48A0-977E-66AB129A2620}">
      <dgm:prSet/>
      <dgm:spPr/>
      <dgm:t>
        <a:bodyPr/>
        <a:lstStyle/>
        <a:p>
          <a:endParaRPr lang="en-US"/>
        </a:p>
      </dgm:t>
    </dgm:pt>
    <dgm:pt modelId="{F7AE23C6-7559-4D06-B54B-AC5AA715C2CB}" type="sibTrans" cxnId="{331FDDAA-E6AC-48A0-977E-66AB129A2620}">
      <dgm:prSet/>
      <dgm:spPr/>
      <dgm:t>
        <a:bodyPr/>
        <a:lstStyle/>
        <a:p>
          <a:endParaRPr lang="en-US"/>
        </a:p>
      </dgm:t>
    </dgm:pt>
    <dgm:pt modelId="{C7B796CE-B9CD-4A6C-845A-872F462EE9C7}">
      <dgm:prSet/>
      <dgm:spPr/>
      <dgm:t>
        <a:bodyPr/>
        <a:lstStyle/>
        <a:p>
          <a:r>
            <a:rPr lang="en-US"/>
            <a:t>Group</a:t>
          </a:r>
        </a:p>
      </dgm:t>
    </dgm:pt>
    <dgm:pt modelId="{7CADEA38-2659-4661-8728-83A403C2DABF}" type="parTrans" cxnId="{6962F9FE-76C6-40DE-BB87-74445FDB7EE9}">
      <dgm:prSet/>
      <dgm:spPr/>
      <dgm:t>
        <a:bodyPr/>
        <a:lstStyle/>
        <a:p>
          <a:endParaRPr lang="en-US"/>
        </a:p>
      </dgm:t>
    </dgm:pt>
    <dgm:pt modelId="{A303DA50-4B0F-495E-8E0E-F7EC69F5AD27}" type="sibTrans" cxnId="{6962F9FE-76C6-40DE-BB87-74445FDB7EE9}">
      <dgm:prSet/>
      <dgm:spPr/>
      <dgm:t>
        <a:bodyPr/>
        <a:lstStyle/>
        <a:p>
          <a:endParaRPr lang="en-US"/>
        </a:p>
      </dgm:t>
    </dgm:pt>
    <dgm:pt modelId="{0CB2492A-06B9-4392-AA7F-F11B04A0DFF2}">
      <dgm:prSet/>
      <dgm:spPr/>
      <dgm:t>
        <a:bodyPr/>
        <a:lstStyle/>
        <a:p>
          <a:r>
            <a:rPr lang="en-US"/>
            <a:t>Applications of group theory</a:t>
          </a:r>
        </a:p>
      </dgm:t>
    </dgm:pt>
    <dgm:pt modelId="{6EBB3955-DADA-4AD4-87CC-AF12568F33ED}" type="parTrans" cxnId="{A49330AF-A95D-4ACA-93A6-5264949CA4F9}">
      <dgm:prSet/>
      <dgm:spPr/>
      <dgm:t>
        <a:bodyPr/>
        <a:lstStyle/>
        <a:p>
          <a:endParaRPr lang="en-US"/>
        </a:p>
      </dgm:t>
    </dgm:pt>
    <dgm:pt modelId="{E194E108-AC8A-4846-8B52-6F267F737C3A}" type="sibTrans" cxnId="{A49330AF-A95D-4ACA-93A6-5264949CA4F9}">
      <dgm:prSet/>
      <dgm:spPr/>
      <dgm:t>
        <a:bodyPr/>
        <a:lstStyle/>
        <a:p>
          <a:endParaRPr lang="en-US"/>
        </a:p>
      </dgm:t>
    </dgm:pt>
    <dgm:pt modelId="{853656C3-CCA5-4EE8-B6D7-5F726EDF92D8}">
      <dgm:prSet/>
      <dgm:spPr/>
      <dgm:t>
        <a:bodyPr/>
        <a:lstStyle/>
        <a:p>
          <a:r>
            <a:rPr lang="en-US"/>
            <a:t>Artificial Intelligence</a:t>
          </a:r>
        </a:p>
      </dgm:t>
    </dgm:pt>
    <dgm:pt modelId="{2169011F-F2A6-4D96-8AF8-4F2DDDA93616}" type="parTrans" cxnId="{EB31AC96-8A6D-43C3-B4A1-647015645B8B}">
      <dgm:prSet/>
      <dgm:spPr/>
      <dgm:t>
        <a:bodyPr/>
        <a:lstStyle/>
        <a:p>
          <a:endParaRPr lang="en-US"/>
        </a:p>
      </dgm:t>
    </dgm:pt>
    <dgm:pt modelId="{A350EF17-B28A-424E-BF1A-A2F2F29CC442}" type="sibTrans" cxnId="{EB31AC96-8A6D-43C3-B4A1-647015645B8B}">
      <dgm:prSet/>
      <dgm:spPr/>
      <dgm:t>
        <a:bodyPr/>
        <a:lstStyle/>
        <a:p>
          <a:endParaRPr lang="en-US"/>
        </a:p>
      </dgm:t>
    </dgm:pt>
    <dgm:pt modelId="{00781B77-8FD4-441B-B705-F8DB2F485C09}">
      <dgm:prSet/>
      <dgm:spPr/>
      <dgm:t>
        <a:bodyPr/>
        <a:lstStyle/>
        <a:p>
          <a:r>
            <a:rPr lang="en-US"/>
            <a:t>Application of group theory in AI</a:t>
          </a:r>
        </a:p>
      </dgm:t>
    </dgm:pt>
    <dgm:pt modelId="{32C95D58-2575-49A4-8E3F-D3D1DC5CFF81}" type="parTrans" cxnId="{C95B6CCE-0692-4EE4-A7FB-C09E124A46BB}">
      <dgm:prSet/>
      <dgm:spPr/>
      <dgm:t>
        <a:bodyPr/>
        <a:lstStyle/>
        <a:p>
          <a:endParaRPr lang="en-US"/>
        </a:p>
      </dgm:t>
    </dgm:pt>
    <dgm:pt modelId="{73DAD761-E417-4803-8068-FF42115C768D}" type="sibTrans" cxnId="{C95B6CCE-0692-4EE4-A7FB-C09E124A46BB}">
      <dgm:prSet/>
      <dgm:spPr/>
      <dgm:t>
        <a:bodyPr/>
        <a:lstStyle/>
        <a:p>
          <a:endParaRPr lang="en-US"/>
        </a:p>
      </dgm:t>
    </dgm:pt>
    <dgm:pt modelId="{07DF3676-B1A7-42F5-BA51-E43E7526983E}" type="pres">
      <dgm:prSet presAssocID="{AF8452C3-6316-42DC-ADE8-E8B5049DB1AC}" presName="vert0" presStyleCnt="0">
        <dgm:presLayoutVars>
          <dgm:dir/>
          <dgm:animOne val="branch"/>
          <dgm:animLvl val="lvl"/>
        </dgm:presLayoutVars>
      </dgm:prSet>
      <dgm:spPr/>
    </dgm:pt>
    <dgm:pt modelId="{3629B0C0-67EB-497E-93F2-D88ED64B7F7F}" type="pres">
      <dgm:prSet presAssocID="{B1E6E21A-F312-48A6-BD07-002CC748D697}" presName="thickLine" presStyleLbl="alignNode1" presStyleIdx="0" presStyleCnt="1"/>
      <dgm:spPr/>
    </dgm:pt>
    <dgm:pt modelId="{CEEEAFE2-979B-4F0D-9976-1AD846948B87}" type="pres">
      <dgm:prSet presAssocID="{B1E6E21A-F312-48A6-BD07-002CC748D697}" presName="horz1" presStyleCnt="0"/>
      <dgm:spPr/>
    </dgm:pt>
    <dgm:pt modelId="{846CEA69-AA5C-4447-B1E8-9806869E26CB}" type="pres">
      <dgm:prSet presAssocID="{B1E6E21A-F312-48A6-BD07-002CC748D697}" presName="tx1" presStyleLbl="revTx" presStyleIdx="0" presStyleCnt="6"/>
      <dgm:spPr/>
    </dgm:pt>
    <dgm:pt modelId="{65473B4E-5C0C-4584-A234-2F75A13FD7D1}" type="pres">
      <dgm:prSet presAssocID="{B1E6E21A-F312-48A6-BD07-002CC748D697}" presName="vert1" presStyleCnt="0"/>
      <dgm:spPr/>
    </dgm:pt>
    <dgm:pt modelId="{E724E805-E783-4B1C-A62D-68711780F0B9}" type="pres">
      <dgm:prSet presAssocID="{DBF5C229-6E94-4F79-A105-8254045F345C}" presName="vertSpace2a" presStyleCnt="0"/>
      <dgm:spPr/>
    </dgm:pt>
    <dgm:pt modelId="{E4A822A5-CB3F-4E95-9746-199B41404C24}" type="pres">
      <dgm:prSet presAssocID="{DBF5C229-6E94-4F79-A105-8254045F345C}" presName="horz2" presStyleCnt="0"/>
      <dgm:spPr/>
    </dgm:pt>
    <dgm:pt modelId="{728DCA07-F622-478F-9A49-5BED0C6491F2}" type="pres">
      <dgm:prSet presAssocID="{DBF5C229-6E94-4F79-A105-8254045F345C}" presName="horzSpace2" presStyleCnt="0"/>
      <dgm:spPr/>
    </dgm:pt>
    <dgm:pt modelId="{E1248E3F-5B18-479C-8FB4-46036F8BCE0E}" type="pres">
      <dgm:prSet presAssocID="{DBF5C229-6E94-4F79-A105-8254045F345C}" presName="tx2" presStyleLbl="revTx" presStyleIdx="1" presStyleCnt="6"/>
      <dgm:spPr/>
    </dgm:pt>
    <dgm:pt modelId="{8E71F133-917E-4881-AE30-89AE67293315}" type="pres">
      <dgm:prSet presAssocID="{DBF5C229-6E94-4F79-A105-8254045F345C}" presName="vert2" presStyleCnt="0"/>
      <dgm:spPr/>
    </dgm:pt>
    <dgm:pt modelId="{CD320AF0-6185-4C06-8533-A8BD352AF070}" type="pres">
      <dgm:prSet presAssocID="{DBF5C229-6E94-4F79-A105-8254045F345C}" presName="thinLine2b" presStyleLbl="callout" presStyleIdx="0" presStyleCnt="5"/>
      <dgm:spPr/>
    </dgm:pt>
    <dgm:pt modelId="{0E9B9233-0CBF-4DAD-8318-51A53DD3C8DD}" type="pres">
      <dgm:prSet presAssocID="{DBF5C229-6E94-4F79-A105-8254045F345C}" presName="vertSpace2b" presStyleCnt="0"/>
      <dgm:spPr/>
    </dgm:pt>
    <dgm:pt modelId="{0341D601-9354-4E79-B193-10DAE717C6AE}" type="pres">
      <dgm:prSet presAssocID="{C7B796CE-B9CD-4A6C-845A-872F462EE9C7}" presName="horz2" presStyleCnt="0"/>
      <dgm:spPr/>
    </dgm:pt>
    <dgm:pt modelId="{6D9C09A2-2B1F-4338-BB88-720AC1920267}" type="pres">
      <dgm:prSet presAssocID="{C7B796CE-B9CD-4A6C-845A-872F462EE9C7}" presName="horzSpace2" presStyleCnt="0"/>
      <dgm:spPr/>
    </dgm:pt>
    <dgm:pt modelId="{560AB927-D1E3-4C3A-B239-6726A71D4282}" type="pres">
      <dgm:prSet presAssocID="{C7B796CE-B9CD-4A6C-845A-872F462EE9C7}" presName="tx2" presStyleLbl="revTx" presStyleIdx="2" presStyleCnt="6"/>
      <dgm:spPr/>
    </dgm:pt>
    <dgm:pt modelId="{968DF5D2-98EC-4710-9A0C-DED35D17FDDE}" type="pres">
      <dgm:prSet presAssocID="{C7B796CE-B9CD-4A6C-845A-872F462EE9C7}" presName="vert2" presStyleCnt="0"/>
      <dgm:spPr/>
    </dgm:pt>
    <dgm:pt modelId="{7A3C8596-8668-4647-8D52-5414CA718772}" type="pres">
      <dgm:prSet presAssocID="{C7B796CE-B9CD-4A6C-845A-872F462EE9C7}" presName="thinLine2b" presStyleLbl="callout" presStyleIdx="1" presStyleCnt="5"/>
      <dgm:spPr/>
    </dgm:pt>
    <dgm:pt modelId="{068A7237-26F0-4C30-895A-FF326BE73177}" type="pres">
      <dgm:prSet presAssocID="{C7B796CE-B9CD-4A6C-845A-872F462EE9C7}" presName="vertSpace2b" presStyleCnt="0"/>
      <dgm:spPr/>
    </dgm:pt>
    <dgm:pt modelId="{14471F8B-CFE3-444A-ADBC-1A50D1BBB824}" type="pres">
      <dgm:prSet presAssocID="{0CB2492A-06B9-4392-AA7F-F11B04A0DFF2}" presName="horz2" presStyleCnt="0"/>
      <dgm:spPr/>
    </dgm:pt>
    <dgm:pt modelId="{A13543FA-5E59-46F9-A9BB-8309CF306D42}" type="pres">
      <dgm:prSet presAssocID="{0CB2492A-06B9-4392-AA7F-F11B04A0DFF2}" presName="horzSpace2" presStyleCnt="0"/>
      <dgm:spPr/>
    </dgm:pt>
    <dgm:pt modelId="{E6B8F465-DAE1-49F1-ABE3-872FF0304D17}" type="pres">
      <dgm:prSet presAssocID="{0CB2492A-06B9-4392-AA7F-F11B04A0DFF2}" presName="tx2" presStyleLbl="revTx" presStyleIdx="3" presStyleCnt="6"/>
      <dgm:spPr/>
    </dgm:pt>
    <dgm:pt modelId="{3A85B511-CC92-4A12-A099-3780F2066360}" type="pres">
      <dgm:prSet presAssocID="{0CB2492A-06B9-4392-AA7F-F11B04A0DFF2}" presName="vert2" presStyleCnt="0"/>
      <dgm:spPr/>
    </dgm:pt>
    <dgm:pt modelId="{46A88D38-10F5-4D56-9663-3B4B5B75FD62}" type="pres">
      <dgm:prSet presAssocID="{0CB2492A-06B9-4392-AA7F-F11B04A0DFF2}" presName="thinLine2b" presStyleLbl="callout" presStyleIdx="2" presStyleCnt="5"/>
      <dgm:spPr/>
    </dgm:pt>
    <dgm:pt modelId="{27358140-9989-4194-87AC-921B8CF8E2DB}" type="pres">
      <dgm:prSet presAssocID="{0CB2492A-06B9-4392-AA7F-F11B04A0DFF2}" presName="vertSpace2b" presStyleCnt="0"/>
      <dgm:spPr/>
    </dgm:pt>
    <dgm:pt modelId="{C5296DDE-07BC-48D5-A1EA-6A8C78A44C66}" type="pres">
      <dgm:prSet presAssocID="{853656C3-CCA5-4EE8-B6D7-5F726EDF92D8}" presName="horz2" presStyleCnt="0"/>
      <dgm:spPr/>
    </dgm:pt>
    <dgm:pt modelId="{782B4AA9-07A0-4187-BD66-ED9DEA15F44E}" type="pres">
      <dgm:prSet presAssocID="{853656C3-CCA5-4EE8-B6D7-5F726EDF92D8}" presName="horzSpace2" presStyleCnt="0"/>
      <dgm:spPr/>
    </dgm:pt>
    <dgm:pt modelId="{5A4AC243-7716-45CA-AC23-D954293B6BB8}" type="pres">
      <dgm:prSet presAssocID="{853656C3-CCA5-4EE8-B6D7-5F726EDF92D8}" presName="tx2" presStyleLbl="revTx" presStyleIdx="4" presStyleCnt="6"/>
      <dgm:spPr/>
    </dgm:pt>
    <dgm:pt modelId="{F0B5A249-2EFE-44BA-B892-338BE5B528DE}" type="pres">
      <dgm:prSet presAssocID="{853656C3-CCA5-4EE8-B6D7-5F726EDF92D8}" presName="vert2" presStyleCnt="0"/>
      <dgm:spPr/>
    </dgm:pt>
    <dgm:pt modelId="{48622DF9-5156-4D5B-99BB-5903F21D71D0}" type="pres">
      <dgm:prSet presAssocID="{853656C3-CCA5-4EE8-B6D7-5F726EDF92D8}" presName="thinLine2b" presStyleLbl="callout" presStyleIdx="3" presStyleCnt="5"/>
      <dgm:spPr/>
    </dgm:pt>
    <dgm:pt modelId="{AAC57909-3B96-4CAD-B88E-5BDE3168E4C1}" type="pres">
      <dgm:prSet presAssocID="{853656C3-CCA5-4EE8-B6D7-5F726EDF92D8}" presName="vertSpace2b" presStyleCnt="0"/>
      <dgm:spPr/>
    </dgm:pt>
    <dgm:pt modelId="{D8923CF0-6348-4AD4-9AA2-573631491E6A}" type="pres">
      <dgm:prSet presAssocID="{00781B77-8FD4-441B-B705-F8DB2F485C09}" presName="horz2" presStyleCnt="0"/>
      <dgm:spPr/>
    </dgm:pt>
    <dgm:pt modelId="{9C787152-E154-4E58-8C59-7D416EAE5411}" type="pres">
      <dgm:prSet presAssocID="{00781B77-8FD4-441B-B705-F8DB2F485C09}" presName="horzSpace2" presStyleCnt="0"/>
      <dgm:spPr/>
    </dgm:pt>
    <dgm:pt modelId="{779A866F-9A29-49D9-9615-0ACA0DAB0707}" type="pres">
      <dgm:prSet presAssocID="{00781B77-8FD4-441B-B705-F8DB2F485C09}" presName="tx2" presStyleLbl="revTx" presStyleIdx="5" presStyleCnt="6"/>
      <dgm:spPr/>
    </dgm:pt>
    <dgm:pt modelId="{2E0DB426-97EB-48DF-AC9D-667CEF18637C}" type="pres">
      <dgm:prSet presAssocID="{00781B77-8FD4-441B-B705-F8DB2F485C09}" presName="vert2" presStyleCnt="0"/>
      <dgm:spPr/>
    </dgm:pt>
    <dgm:pt modelId="{151722FE-40EC-46E7-A7F5-5485A5F237FD}" type="pres">
      <dgm:prSet presAssocID="{00781B77-8FD4-441B-B705-F8DB2F485C09}" presName="thinLine2b" presStyleLbl="callout" presStyleIdx="4" presStyleCnt="5"/>
      <dgm:spPr/>
    </dgm:pt>
    <dgm:pt modelId="{CD7394B1-3D3C-4BE3-B54C-FC7772FCE24E}" type="pres">
      <dgm:prSet presAssocID="{00781B77-8FD4-441B-B705-F8DB2F485C09}" presName="vertSpace2b" presStyleCnt="0"/>
      <dgm:spPr/>
    </dgm:pt>
  </dgm:ptLst>
  <dgm:cxnLst>
    <dgm:cxn modelId="{979EAC12-9BE2-4649-A381-71EEABD38741}" type="presOf" srcId="{B1E6E21A-F312-48A6-BD07-002CC748D697}" destId="{846CEA69-AA5C-4447-B1E8-9806869E26CB}" srcOrd="0" destOrd="0" presId="urn:microsoft.com/office/officeart/2008/layout/LinedList"/>
    <dgm:cxn modelId="{3345A648-3CB2-43BB-8C90-1DB6E0506D21}" srcId="{AF8452C3-6316-42DC-ADE8-E8B5049DB1AC}" destId="{B1E6E21A-F312-48A6-BD07-002CC748D697}" srcOrd="0" destOrd="0" parTransId="{1D96B0F4-116F-4AB7-BDD9-965BF2EBB2A7}" sibTransId="{38065BA5-D8C8-47F9-9C4E-76E7B4D4759B}"/>
    <dgm:cxn modelId="{EC1CA881-45C4-4BD3-AEC9-CEA50BD487B9}" type="presOf" srcId="{853656C3-CCA5-4EE8-B6D7-5F726EDF92D8}" destId="{5A4AC243-7716-45CA-AC23-D954293B6BB8}" srcOrd="0" destOrd="0" presId="urn:microsoft.com/office/officeart/2008/layout/LinedList"/>
    <dgm:cxn modelId="{E255638B-2514-4087-855D-DBBCD219C18F}" type="presOf" srcId="{0CB2492A-06B9-4392-AA7F-F11B04A0DFF2}" destId="{E6B8F465-DAE1-49F1-ABE3-872FF0304D17}" srcOrd="0" destOrd="0" presId="urn:microsoft.com/office/officeart/2008/layout/LinedList"/>
    <dgm:cxn modelId="{EB31AC96-8A6D-43C3-B4A1-647015645B8B}" srcId="{B1E6E21A-F312-48A6-BD07-002CC748D697}" destId="{853656C3-CCA5-4EE8-B6D7-5F726EDF92D8}" srcOrd="3" destOrd="0" parTransId="{2169011F-F2A6-4D96-8AF8-4F2DDDA93616}" sibTransId="{A350EF17-B28A-424E-BF1A-A2F2F29CC442}"/>
    <dgm:cxn modelId="{331FDDAA-E6AC-48A0-977E-66AB129A2620}" srcId="{B1E6E21A-F312-48A6-BD07-002CC748D697}" destId="{DBF5C229-6E94-4F79-A105-8254045F345C}" srcOrd="0" destOrd="0" parTransId="{304DC9C7-B2DF-4A90-BA72-2193E0352B14}" sibTransId="{F7AE23C6-7559-4D06-B54B-AC5AA715C2CB}"/>
    <dgm:cxn modelId="{A49330AF-A95D-4ACA-93A6-5264949CA4F9}" srcId="{B1E6E21A-F312-48A6-BD07-002CC748D697}" destId="{0CB2492A-06B9-4392-AA7F-F11B04A0DFF2}" srcOrd="2" destOrd="0" parTransId="{6EBB3955-DADA-4AD4-87CC-AF12568F33ED}" sibTransId="{E194E108-AC8A-4846-8B52-6F267F737C3A}"/>
    <dgm:cxn modelId="{2D9FA8B1-C426-418B-B651-CAFE8B22EB54}" type="presOf" srcId="{00781B77-8FD4-441B-B705-F8DB2F485C09}" destId="{779A866F-9A29-49D9-9615-0ACA0DAB0707}" srcOrd="0" destOrd="0" presId="urn:microsoft.com/office/officeart/2008/layout/LinedList"/>
    <dgm:cxn modelId="{C4E174BB-5DE2-48AC-98E8-2A54363D30D2}" type="presOf" srcId="{DBF5C229-6E94-4F79-A105-8254045F345C}" destId="{E1248E3F-5B18-479C-8FB4-46036F8BCE0E}" srcOrd="0" destOrd="0" presId="urn:microsoft.com/office/officeart/2008/layout/LinedList"/>
    <dgm:cxn modelId="{5254BBC5-C8FC-4D04-8E20-16BB1E5DB7B6}" type="presOf" srcId="{AF8452C3-6316-42DC-ADE8-E8B5049DB1AC}" destId="{07DF3676-B1A7-42F5-BA51-E43E7526983E}" srcOrd="0" destOrd="0" presId="urn:microsoft.com/office/officeart/2008/layout/LinedList"/>
    <dgm:cxn modelId="{C95B6CCE-0692-4EE4-A7FB-C09E124A46BB}" srcId="{B1E6E21A-F312-48A6-BD07-002CC748D697}" destId="{00781B77-8FD4-441B-B705-F8DB2F485C09}" srcOrd="4" destOrd="0" parTransId="{32C95D58-2575-49A4-8E3F-D3D1DC5CFF81}" sibTransId="{73DAD761-E417-4803-8068-FF42115C768D}"/>
    <dgm:cxn modelId="{3C2667E4-782B-43B3-A675-ABC650E10ADE}" type="presOf" srcId="{C7B796CE-B9CD-4A6C-845A-872F462EE9C7}" destId="{560AB927-D1E3-4C3A-B239-6726A71D4282}" srcOrd="0" destOrd="0" presId="urn:microsoft.com/office/officeart/2008/layout/LinedList"/>
    <dgm:cxn modelId="{6962F9FE-76C6-40DE-BB87-74445FDB7EE9}" srcId="{B1E6E21A-F312-48A6-BD07-002CC748D697}" destId="{C7B796CE-B9CD-4A6C-845A-872F462EE9C7}" srcOrd="1" destOrd="0" parTransId="{7CADEA38-2659-4661-8728-83A403C2DABF}" sibTransId="{A303DA50-4B0F-495E-8E0E-F7EC69F5AD27}"/>
    <dgm:cxn modelId="{E19EC483-942D-4669-A020-F9B4BC763BF5}" type="presParOf" srcId="{07DF3676-B1A7-42F5-BA51-E43E7526983E}" destId="{3629B0C0-67EB-497E-93F2-D88ED64B7F7F}" srcOrd="0" destOrd="0" presId="urn:microsoft.com/office/officeart/2008/layout/LinedList"/>
    <dgm:cxn modelId="{2D070FB6-EC41-496A-9332-2A7DE3A66E8B}" type="presParOf" srcId="{07DF3676-B1A7-42F5-BA51-E43E7526983E}" destId="{CEEEAFE2-979B-4F0D-9976-1AD846948B87}" srcOrd="1" destOrd="0" presId="urn:microsoft.com/office/officeart/2008/layout/LinedList"/>
    <dgm:cxn modelId="{4B40845E-53B4-4C89-87D5-D7F601B1AE79}" type="presParOf" srcId="{CEEEAFE2-979B-4F0D-9976-1AD846948B87}" destId="{846CEA69-AA5C-4447-B1E8-9806869E26CB}" srcOrd="0" destOrd="0" presId="urn:microsoft.com/office/officeart/2008/layout/LinedList"/>
    <dgm:cxn modelId="{C3328FBD-1F25-4F30-9E6C-34D62BD6DBAA}" type="presParOf" srcId="{CEEEAFE2-979B-4F0D-9976-1AD846948B87}" destId="{65473B4E-5C0C-4584-A234-2F75A13FD7D1}" srcOrd="1" destOrd="0" presId="urn:microsoft.com/office/officeart/2008/layout/LinedList"/>
    <dgm:cxn modelId="{7BDC2713-ED8A-4199-815B-CF6862CC2EC1}" type="presParOf" srcId="{65473B4E-5C0C-4584-A234-2F75A13FD7D1}" destId="{E724E805-E783-4B1C-A62D-68711780F0B9}" srcOrd="0" destOrd="0" presId="urn:microsoft.com/office/officeart/2008/layout/LinedList"/>
    <dgm:cxn modelId="{BE2E678C-1C13-4798-8301-CBB0DFCA40BA}" type="presParOf" srcId="{65473B4E-5C0C-4584-A234-2F75A13FD7D1}" destId="{E4A822A5-CB3F-4E95-9746-199B41404C24}" srcOrd="1" destOrd="0" presId="urn:microsoft.com/office/officeart/2008/layout/LinedList"/>
    <dgm:cxn modelId="{E8B717B4-2864-458B-B89B-CA7E2B3C5CC0}" type="presParOf" srcId="{E4A822A5-CB3F-4E95-9746-199B41404C24}" destId="{728DCA07-F622-478F-9A49-5BED0C6491F2}" srcOrd="0" destOrd="0" presId="urn:microsoft.com/office/officeart/2008/layout/LinedList"/>
    <dgm:cxn modelId="{2241130F-B8CD-4599-88E8-58BA971C93E4}" type="presParOf" srcId="{E4A822A5-CB3F-4E95-9746-199B41404C24}" destId="{E1248E3F-5B18-479C-8FB4-46036F8BCE0E}" srcOrd="1" destOrd="0" presId="urn:microsoft.com/office/officeart/2008/layout/LinedList"/>
    <dgm:cxn modelId="{C8D8D37D-4CC4-4E28-8A20-D1BDE1D9486D}" type="presParOf" srcId="{E4A822A5-CB3F-4E95-9746-199B41404C24}" destId="{8E71F133-917E-4881-AE30-89AE67293315}" srcOrd="2" destOrd="0" presId="urn:microsoft.com/office/officeart/2008/layout/LinedList"/>
    <dgm:cxn modelId="{7C23FD7F-856C-46B5-A603-4EE121E99FA1}" type="presParOf" srcId="{65473B4E-5C0C-4584-A234-2F75A13FD7D1}" destId="{CD320AF0-6185-4C06-8533-A8BD352AF070}" srcOrd="2" destOrd="0" presId="urn:microsoft.com/office/officeart/2008/layout/LinedList"/>
    <dgm:cxn modelId="{E7D55C4E-9DDA-4CC1-8D1F-03FA1B03FBF6}" type="presParOf" srcId="{65473B4E-5C0C-4584-A234-2F75A13FD7D1}" destId="{0E9B9233-0CBF-4DAD-8318-51A53DD3C8DD}" srcOrd="3" destOrd="0" presId="urn:microsoft.com/office/officeart/2008/layout/LinedList"/>
    <dgm:cxn modelId="{A0BDA3FA-18EC-4CC4-B602-5A7037563EAF}" type="presParOf" srcId="{65473B4E-5C0C-4584-A234-2F75A13FD7D1}" destId="{0341D601-9354-4E79-B193-10DAE717C6AE}" srcOrd="4" destOrd="0" presId="urn:microsoft.com/office/officeart/2008/layout/LinedList"/>
    <dgm:cxn modelId="{97E31845-FDFE-47A6-B5B7-305E0DABB9C5}" type="presParOf" srcId="{0341D601-9354-4E79-B193-10DAE717C6AE}" destId="{6D9C09A2-2B1F-4338-BB88-720AC1920267}" srcOrd="0" destOrd="0" presId="urn:microsoft.com/office/officeart/2008/layout/LinedList"/>
    <dgm:cxn modelId="{9F5BB5C6-77B1-4CB5-8FF8-7BF3CA067CC8}" type="presParOf" srcId="{0341D601-9354-4E79-B193-10DAE717C6AE}" destId="{560AB927-D1E3-4C3A-B239-6726A71D4282}" srcOrd="1" destOrd="0" presId="urn:microsoft.com/office/officeart/2008/layout/LinedList"/>
    <dgm:cxn modelId="{70C607EA-5A59-4E35-A8E4-47A38981B560}" type="presParOf" srcId="{0341D601-9354-4E79-B193-10DAE717C6AE}" destId="{968DF5D2-98EC-4710-9A0C-DED35D17FDDE}" srcOrd="2" destOrd="0" presId="urn:microsoft.com/office/officeart/2008/layout/LinedList"/>
    <dgm:cxn modelId="{B45F5ABB-73B9-4208-8299-96B5C367FF16}" type="presParOf" srcId="{65473B4E-5C0C-4584-A234-2F75A13FD7D1}" destId="{7A3C8596-8668-4647-8D52-5414CA718772}" srcOrd="5" destOrd="0" presId="urn:microsoft.com/office/officeart/2008/layout/LinedList"/>
    <dgm:cxn modelId="{42C46671-EEC3-4AF8-84B3-F20B6114A101}" type="presParOf" srcId="{65473B4E-5C0C-4584-A234-2F75A13FD7D1}" destId="{068A7237-26F0-4C30-895A-FF326BE73177}" srcOrd="6" destOrd="0" presId="urn:microsoft.com/office/officeart/2008/layout/LinedList"/>
    <dgm:cxn modelId="{FE3E9D4F-FF5D-40F4-96FC-DBFEAA492152}" type="presParOf" srcId="{65473B4E-5C0C-4584-A234-2F75A13FD7D1}" destId="{14471F8B-CFE3-444A-ADBC-1A50D1BBB824}" srcOrd="7" destOrd="0" presId="urn:microsoft.com/office/officeart/2008/layout/LinedList"/>
    <dgm:cxn modelId="{95F4120B-C81B-425B-A57D-424AD82B6A96}" type="presParOf" srcId="{14471F8B-CFE3-444A-ADBC-1A50D1BBB824}" destId="{A13543FA-5E59-46F9-A9BB-8309CF306D42}" srcOrd="0" destOrd="0" presId="urn:microsoft.com/office/officeart/2008/layout/LinedList"/>
    <dgm:cxn modelId="{EAA207FF-0227-47B2-93B2-3BDD1FA21B6C}" type="presParOf" srcId="{14471F8B-CFE3-444A-ADBC-1A50D1BBB824}" destId="{E6B8F465-DAE1-49F1-ABE3-872FF0304D17}" srcOrd="1" destOrd="0" presId="urn:microsoft.com/office/officeart/2008/layout/LinedList"/>
    <dgm:cxn modelId="{80A6A468-C352-4E34-A6F2-6C1D22526C49}" type="presParOf" srcId="{14471F8B-CFE3-444A-ADBC-1A50D1BBB824}" destId="{3A85B511-CC92-4A12-A099-3780F2066360}" srcOrd="2" destOrd="0" presId="urn:microsoft.com/office/officeart/2008/layout/LinedList"/>
    <dgm:cxn modelId="{DE55E72A-C88D-4C53-9F49-1E19F8E1E800}" type="presParOf" srcId="{65473B4E-5C0C-4584-A234-2F75A13FD7D1}" destId="{46A88D38-10F5-4D56-9663-3B4B5B75FD62}" srcOrd="8" destOrd="0" presId="urn:microsoft.com/office/officeart/2008/layout/LinedList"/>
    <dgm:cxn modelId="{5885BF01-4DBE-48E0-903B-E1ED08133F1E}" type="presParOf" srcId="{65473B4E-5C0C-4584-A234-2F75A13FD7D1}" destId="{27358140-9989-4194-87AC-921B8CF8E2DB}" srcOrd="9" destOrd="0" presId="urn:microsoft.com/office/officeart/2008/layout/LinedList"/>
    <dgm:cxn modelId="{B5F8E6C4-059C-4713-BE61-5BFCA7D036E8}" type="presParOf" srcId="{65473B4E-5C0C-4584-A234-2F75A13FD7D1}" destId="{C5296DDE-07BC-48D5-A1EA-6A8C78A44C66}" srcOrd="10" destOrd="0" presId="urn:microsoft.com/office/officeart/2008/layout/LinedList"/>
    <dgm:cxn modelId="{39781521-6A13-4533-9AC4-F198A78EA530}" type="presParOf" srcId="{C5296DDE-07BC-48D5-A1EA-6A8C78A44C66}" destId="{782B4AA9-07A0-4187-BD66-ED9DEA15F44E}" srcOrd="0" destOrd="0" presId="urn:microsoft.com/office/officeart/2008/layout/LinedList"/>
    <dgm:cxn modelId="{82F6A770-33A5-4873-B4B2-D8E880D4CDFE}" type="presParOf" srcId="{C5296DDE-07BC-48D5-A1EA-6A8C78A44C66}" destId="{5A4AC243-7716-45CA-AC23-D954293B6BB8}" srcOrd="1" destOrd="0" presId="urn:microsoft.com/office/officeart/2008/layout/LinedList"/>
    <dgm:cxn modelId="{65B61BAE-D570-404B-8790-E956A8684C7C}" type="presParOf" srcId="{C5296DDE-07BC-48D5-A1EA-6A8C78A44C66}" destId="{F0B5A249-2EFE-44BA-B892-338BE5B528DE}" srcOrd="2" destOrd="0" presId="urn:microsoft.com/office/officeart/2008/layout/LinedList"/>
    <dgm:cxn modelId="{49E9A7F8-75EF-4148-A667-3A3781CC9E16}" type="presParOf" srcId="{65473B4E-5C0C-4584-A234-2F75A13FD7D1}" destId="{48622DF9-5156-4D5B-99BB-5903F21D71D0}" srcOrd="11" destOrd="0" presId="urn:microsoft.com/office/officeart/2008/layout/LinedList"/>
    <dgm:cxn modelId="{EF5679BA-CAB8-4C21-83A8-2BD36397B0F8}" type="presParOf" srcId="{65473B4E-5C0C-4584-A234-2F75A13FD7D1}" destId="{AAC57909-3B96-4CAD-B88E-5BDE3168E4C1}" srcOrd="12" destOrd="0" presId="urn:microsoft.com/office/officeart/2008/layout/LinedList"/>
    <dgm:cxn modelId="{CE97F0A6-8392-431F-B919-3FE49892F79F}" type="presParOf" srcId="{65473B4E-5C0C-4584-A234-2F75A13FD7D1}" destId="{D8923CF0-6348-4AD4-9AA2-573631491E6A}" srcOrd="13" destOrd="0" presId="urn:microsoft.com/office/officeart/2008/layout/LinedList"/>
    <dgm:cxn modelId="{05730643-88CC-45C2-99ED-78367E3CD50A}" type="presParOf" srcId="{D8923CF0-6348-4AD4-9AA2-573631491E6A}" destId="{9C787152-E154-4E58-8C59-7D416EAE5411}" srcOrd="0" destOrd="0" presId="urn:microsoft.com/office/officeart/2008/layout/LinedList"/>
    <dgm:cxn modelId="{77509F9F-33E7-47CC-97F0-88F502BCD23C}" type="presParOf" srcId="{D8923CF0-6348-4AD4-9AA2-573631491E6A}" destId="{779A866F-9A29-49D9-9615-0ACA0DAB0707}" srcOrd="1" destOrd="0" presId="urn:microsoft.com/office/officeart/2008/layout/LinedList"/>
    <dgm:cxn modelId="{271BC8D0-00E3-4FDF-8D60-BABDA157132A}" type="presParOf" srcId="{D8923CF0-6348-4AD4-9AA2-573631491E6A}" destId="{2E0DB426-97EB-48DF-AC9D-667CEF18637C}" srcOrd="2" destOrd="0" presId="urn:microsoft.com/office/officeart/2008/layout/LinedList"/>
    <dgm:cxn modelId="{416EEAD2-0A58-48B2-8535-7E714A68EAFE}" type="presParOf" srcId="{65473B4E-5C0C-4584-A234-2F75A13FD7D1}" destId="{151722FE-40EC-46E7-A7F5-5485A5F237FD}" srcOrd="14" destOrd="0" presId="urn:microsoft.com/office/officeart/2008/layout/LinedList"/>
    <dgm:cxn modelId="{9ECFF3C9-6430-41B4-84A8-25DE7B3546C5}" type="presParOf" srcId="{65473B4E-5C0C-4584-A234-2F75A13FD7D1}" destId="{CD7394B1-3D3C-4BE3-B54C-FC7772FCE24E}" srcOrd="15"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4F1813-0989-4E6B-BE25-01FC31C8461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1CB1A8B-B412-412A-A741-E1FFBE0FD882}">
      <dgm:prSet/>
      <dgm:spPr/>
      <dgm:t>
        <a:bodyPr/>
        <a:lstStyle/>
        <a:p>
          <a:pPr>
            <a:lnSpc>
              <a:spcPct val="100000"/>
            </a:lnSpc>
          </a:pPr>
          <a:r>
            <a:rPr lang="en-US" baseline="0">
              <a:solidFill>
                <a:schemeClr val="bg1"/>
              </a:solidFill>
            </a:rPr>
            <a:t>Group theory is considered an important concept in algebra. it studies sets and a binary operation that could be applied into two elements of these sets. </a:t>
          </a:r>
          <a:endParaRPr lang="en-US" dirty="0">
            <a:solidFill>
              <a:schemeClr val="bg1"/>
            </a:solidFill>
          </a:endParaRPr>
        </a:p>
      </dgm:t>
    </dgm:pt>
    <dgm:pt modelId="{6C27EEBE-1D67-4BCB-A6F7-8E0A5FFE87B4}" type="parTrans" cxnId="{9C7028E0-A8ED-4024-87B3-1506A84D55D0}">
      <dgm:prSet/>
      <dgm:spPr/>
      <dgm:t>
        <a:bodyPr/>
        <a:lstStyle/>
        <a:p>
          <a:endParaRPr lang="en-US"/>
        </a:p>
      </dgm:t>
    </dgm:pt>
    <dgm:pt modelId="{C14524F6-8205-4BD4-8C6D-E1F131EEB376}" type="sibTrans" cxnId="{9C7028E0-A8ED-4024-87B3-1506A84D55D0}">
      <dgm:prSet/>
      <dgm:spPr/>
      <dgm:t>
        <a:bodyPr/>
        <a:lstStyle/>
        <a:p>
          <a:endParaRPr lang="en-US"/>
        </a:p>
      </dgm:t>
    </dgm:pt>
    <dgm:pt modelId="{4B24A6BA-5DD1-4675-B1DB-F8480E498AE4}">
      <dgm:prSet/>
      <dgm:spPr/>
      <dgm:t>
        <a:bodyPr/>
        <a:lstStyle/>
        <a:p>
          <a:pPr>
            <a:lnSpc>
              <a:spcPct val="100000"/>
            </a:lnSpc>
          </a:pPr>
          <a:r>
            <a:rPr lang="en-US" baseline="0">
              <a:solidFill>
                <a:schemeClr val="bg1"/>
              </a:solidFill>
            </a:rPr>
            <a:t>It illustrates how these operations use certain rules in order to understand certain concepts such as symmetry, patterns, as well as structures in many fields.</a:t>
          </a:r>
          <a:endParaRPr lang="en-US" dirty="0">
            <a:solidFill>
              <a:schemeClr val="bg1"/>
            </a:solidFill>
          </a:endParaRPr>
        </a:p>
      </dgm:t>
    </dgm:pt>
    <dgm:pt modelId="{C7DB9407-32AF-4061-9953-3C6C56E03DAF}" type="parTrans" cxnId="{A82968D5-D8F3-4EF4-83C3-3617FA64D13D}">
      <dgm:prSet/>
      <dgm:spPr/>
      <dgm:t>
        <a:bodyPr/>
        <a:lstStyle/>
        <a:p>
          <a:endParaRPr lang="en-US"/>
        </a:p>
      </dgm:t>
    </dgm:pt>
    <dgm:pt modelId="{9322320E-FA40-493D-B89F-3A78B0410B2C}" type="sibTrans" cxnId="{A82968D5-D8F3-4EF4-83C3-3617FA64D13D}">
      <dgm:prSet/>
      <dgm:spPr/>
      <dgm:t>
        <a:bodyPr/>
        <a:lstStyle/>
        <a:p>
          <a:endParaRPr lang="en-US"/>
        </a:p>
      </dgm:t>
    </dgm:pt>
    <dgm:pt modelId="{381E7DCC-BC28-488A-83A1-3D9990522021}">
      <dgm:prSet/>
      <dgm:spPr/>
      <dgm:t>
        <a:bodyPr/>
        <a:lstStyle/>
        <a:p>
          <a:pPr>
            <a:lnSpc>
              <a:spcPct val="100000"/>
            </a:lnSpc>
          </a:pPr>
          <a:r>
            <a:rPr lang="en-US" baseline="0">
              <a:solidFill>
                <a:schemeClr val="bg1"/>
              </a:solidFill>
            </a:rPr>
            <a:t>It helps in the understanding of certain concepts such as symmetry, patterns, as well as structures in math, science, and art.</a:t>
          </a:r>
          <a:endParaRPr lang="en-US" dirty="0">
            <a:solidFill>
              <a:schemeClr val="bg1"/>
            </a:solidFill>
          </a:endParaRPr>
        </a:p>
      </dgm:t>
    </dgm:pt>
    <dgm:pt modelId="{FD462554-B045-4E3A-9C0F-94007455C40D}" type="parTrans" cxnId="{45E9C9B6-E55E-4295-9D9B-1D048A53B991}">
      <dgm:prSet/>
      <dgm:spPr/>
      <dgm:t>
        <a:bodyPr/>
        <a:lstStyle/>
        <a:p>
          <a:endParaRPr lang="en-US"/>
        </a:p>
      </dgm:t>
    </dgm:pt>
    <dgm:pt modelId="{727A1ADE-3CCC-4750-98D6-0EAAC9B343AE}" type="sibTrans" cxnId="{45E9C9B6-E55E-4295-9D9B-1D048A53B991}">
      <dgm:prSet/>
      <dgm:spPr/>
      <dgm:t>
        <a:bodyPr/>
        <a:lstStyle/>
        <a:p>
          <a:endParaRPr lang="en-US"/>
        </a:p>
      </dgm:t>
    </dgm:pt>
    <dgm:pt modelId="{9A499713-865A-4E34-9E1A-06B0B2B54D72}" type="pres">
      <dgm:prSet presAssocID="{FB4F1813-0989-4E6B-BE25-01FC31C8461A}" presName="root" presStyleCnt="0">
        <dgm:presLayoutVars>
          <dgm:dir/>
          <dgm:resizeHandles val="exact"/>
        </dgm:presLayoutVars>
      </dgm:prSet>
      <dgm:spPr/>
    </dgm:pt>
    <dgm:pt modelId="{089FA06F-3DC9-42EF-9973-368435BC6CDD}" type="pres">
      <dgm:prSet presAssocID="{91CB1A8B-B412-412A-A741-E1FFBE0FD882}" presName="compNode" presStyleCnt="0"/>
      <dgm:spPr/>
    </dgm:pt>
    <dgm:pt modelId="{BEC8EBCB-C89F-494D-8271-AD1F0458CC62}" type="pres">
      <dgm:prSet presAssocID="{91CB1A8B-B412-412A-A741-E1FFBE0FD882}" presName="bgRect" presStyleLbl="bgShp" presStyleIdx="0" presStyleCnt="3"/>
      <dgm:spPr/>
    </dgm:pt>
    <dgm:pt modelId="{AB054A1A-8EC0-48D1-B2F3-A17E90AE5DB7}" type="pres">
      <dgm:prSet presAssocID="{91CB1A8B-B412-412A-A741-E1FFBE0FD88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ight Bulb and Gear"/>
        </a:ext>
      </dgm:extLst>
    </dgm:pt>
    <dgm:pt modelId="{3A1B44FD-3875-490E-8D2B-673EA76D311B}" type="pres">
      <dgm:prSet presAssocID="{91CB1A8B-B412-412A-A741-E1FFBE0FD882}" presName="spaceRect" presStyleCnt="0"/>
      <dgm:spPr/>
    </dgm:pt>
    <dgm:pt modelId="{ECE7C1AE-7DEF-4219-9197-D33E1F9B98D5}" type="pres">
      <dgm:prSet presAssocID="{91CB1A8B-B412-412A-A741-E1FFBE0FD882}" presName="parTx" presStyleLbl="revTx" presStyleIdx="0" presStyleCnt="3">
        <dgm:presLayoutVars>
          <dgm:chMax val="0"/>
          <dgm:chPref val="0"/>
        </dgm:presLayoutVars>
      </dgm:prSet>
      <dgm:spPr/>
    </dgm:pt>
    <dgm:pt modelId="{15C72F0E-4221-4EDD-AD65-6F806E2E1402}" type="pres">
      <dgm:prSet presAssocID="{C14524F6-8205-4BD4-8C6D-E1F131EEB376}" presName="sibTrans" presStyleCnt="0"/>
      <dgm:spPr/>
    </dgm:pt>
    <dgm:pt modelId="{518D0071-EEF5-401C-A763-21E59D754B7C}" type="pres">
      <dgm:prSet presAssocID="{4B24A6BA-5DD1-4675-B1DB-F8480E498AE4}" presName="compNode" presStyleCnt="0"/>
      <dgm:spPr/>
    </dgm:pt>
    <dgm:pt modelId="{DA201386-91B1-43EB-9E63-1329F35D577E}" type="pres">
      <dgm:prSet presAssocID="{4B24A6BA-5DD1-4675-B1DB-F8480E498AE4}" presName="bgRect" presStyleLbl="bgShp" presStyleIdx="1" presStyleCnt="3"/>
      <dgm:spPr/>
    </dgm:pt>
    <dgm:pt modelId="{71DF176B-F78C-4F61-93E8-02C39809EB92}" type="pres">
      <dgm:prSet presAssocID="{4B24A6BA-5DD1-4675-B1DB-F8480E498AE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rrow Circle"/>
        </a:ext>
      </dgm:extLst>
    </dgm:pt>
    <dgm:pt modelId="{E9616E75-6924-429F-929B-6FFBB3086611}" type="pres">
      <dgm:prSet presAssocID="{4B24A6BA-5DD1-4675-B1DB-F8480E498AE4}" presName="spaceRect" presStyleCnt="0"/>
      <dgm:spPr/>
    </dgm:pt>
    <dgm:pt modelId="{C2763697-812D-4896-A859-BC320EB87674}" type="pres">
      <dgm:prSet presAssocID="{4B24A6BA-5DD1-4675-B1DB-F8480E498AE4}" presName="parTx" presStyleLbl="revTx" presStyleIdx="1" presStyleCnt="3">
        <dgm:presLayoutVars>
          <dgm:chMax val="0"/>
          <dgm:chPref val="0"/>
        </dgm:presLayoutVars>
      </dgm:prSet>
      <dgm:spPr/>
    </dgm:pt>
    <dgm:pt modelId="{A6F2EA8A-3483-4E68-8429-DDA3903EBCBA}" type="pres">
      <dgm:prSet presAssocID="{9322320E-FA40-493D-B89F-3A78B0410B2C}" presName="sibTrans" presStyleCnt="0"/>
      <dgm:spPr/>
    </dgm:pt>
    <dgm:pt modelId="{3216A005-D36C-4C6E-99D8-A6D6BDF99F17}" type="pres">
      <dgm:prSet presAssocID="{381E7DCC-BC28-488A-83A1-3D9990522021}" presName="compNode" presStyleCnt="0"/>
      <dgm:spPr/>
    </dgm:pt>
    <dgm:pt modelId="{95EBF283-DC69-4AC9-92B8-F8A83884A148}" type="pres">
      <dgm:prSet presAssocID="{381E7DCC-BC28-488A-83A1-3D9990522021}" presName="bgRect" presStyleLbl="bgShp" presStyleIdx="2" presStyleCnt="3"/>
      <dgm:spPr/>
    </dgm:pt>
    <dgm:pt modelId="{E8EC63F5-18E8-4D20-88B6-83583F9C792E}" type="pres">
      <dgm:prSet presAssocID="{381E7DCC-BC28-488A-83A1-3D999052202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rawing Compass"/>
        </a:ext>
      </dgm:extLst>
    </dgm:pt>
    <dgm:pt modelId="{3BFFBCA3-F8FC-4735-AF01-7ADE74E9E803}" type="pres">
      <dgm:prSet presAssocID="{381E7DCC-BC28-488A-83A1-3D9990522021}" presName="spaceRect" presStyleCnt="0"/>
      <dgm:spPr/>
    </dgm:pt>
    <dgm:pt modelId="{78344715-5B8A-4DB2-B64D-3F93314252F1}" type="pres">
      <dgm:prSet presAssocID="{381E7DCC-BC28-488A-83A1-3D9990522021}" presName="parTx" presStyleLbl="revTx" presStyleIdx="2" presStyleCnt="3">
        <dgm:presLayoutVars>
          <dgm:chMax val="0"/>
          <dgm:chPref val="0"/>
        </dgm:presLayoutVars>
      </dgm:prSet>
      <dgm:spPr/>
    </dgm:pt>
  </dgm:ptLst>
  <dgm:cxnLst>
    <dgm:cxn modelId="{DE4F3B0F-6B86-4F69-82EE-E0487B56A2F3}" type="presOf" srcId="{4B24A6BA-5DD1-4675-B1DB-F8480E498AE4}" destId="{C2763697-812D-4896-A859-BC320EB87674}" srcOrd="0" destOrd="0" presId="urn:microsoft.com/office/officeart/2018/2/layout/IconVerticalSolidList"/>
    <dgm:cxn modelId="{45E9C9B6-E55E-4295-9D9B-1D048A53B991}" srcId="{FB4F1813-0989-4E6B-BE25-01FC31C8461A}" destId="{381E7DCC-BC28-488A-83A1-3D9990522021}" srcOrd="2" destOrd="0" parTransId="{FD462554-B045-4E3A-9C0F-94007455C40D}" sibTransId="{727A1ADE-3CCC-4750-98D6-0EAAC9B343AE}"/>
    <dgm:cxn modelId="{EAE678C0-9F82-4CD5-9EC8-FA7337AEDE38}" type="presOf" srcId="{FB4F1813-0989-4E6B-BE25-01FC31C8461A}" destId="{9A499713-865A-4E34-9E1A-06B0B2B54D72}" srcOrd="0" destOrd="0" presId="urn:microsoft.com/office/officeart/2018/2/layout/IconVerticalSolidList"/>
    <dgm:cxn modelId="{904DECC0-400C-47B7-A68D-DFA18F468608}" type="presOf" srcId="{381E7DCC-BC28-488A-83A1-3D9990522021}" destId="{78344715-5B8A-4DB2-B64D-3F93314252F1}" srcOrd="0" destOrd="0" presId="urn:microsoft.com/office/officeart/2018/2/layout/IconVerticalSolidList"/>
    <dgm:cxn modelId="{84319FC8-3103-4DD3-8893-C285F2720A44}" type="presOf" srcId="{91CB1A8B-B412-412A-A741-E1FFBE0FD882}" destId="{ECE7C1AE-7DEF-4219-9197-D33E1F9B98D5}" srcOrd="0" destOrd="0" presId="urn:microsoft.com/office/officeart/2018/2/layout/IconVerticalSolidList"/>
    <dgm:cxn modelId="{A82968D5-D8F3-4EF4-83C3-3617FA64D13D}" srcId="{FB4F1813-0989-4E6B-BE25-01FC31C8461A}" destId="{4B24A6BA-5DD1-4675-B1DB-F8480E498AE4}" srcOrd="1" destOrd="0" parTransId="{C7DB9407-32AF-4061-9953-3C6C56E03DAF}" sibTransId="{9322320E-FA40-493D-B89F-3A78B0410B2C}"/>
    <dgm:cxn modelId="{9C7028E0-A8ED-4024-87B3-1506A84D55D0}" srcId="{FB4F1813-0989-4E6B-BE25-01FC31C8461A}" destId="{91CB1A8B-B412-412A-A741-E1FFBE0FD882}" srcOrd="0" destOrd="0" parTransId="{6C27EEBE-1D67-4BCB-A6F7-8E0A5FFE87B4}" sibTransId="{C14524F6-8205-4BD4-8C6D-E1F131EEB376}"/>
    <dgm:cxn modelId="{7CD69CC2-0BDC-4375-9602-2FCDF9CDDFF1}" type="presParOf" srcId="{9A499713-865A-4E34-9E1A-06B0B2B54D72}" destId="{089FA06F-3DC9-42EF-9973-368435BC6CDD}" srcOrd="0" destOrd="0" presId="urn:microsoft.com/office/officeart/2018/2/layout/IconVerticalSolidList"/>
    <dgm:cxn modelId="{60A664B2-AF5C-462D-94B8-9BE51945AD87}" type="presParOf" srcId="{089FA06F-3DC9-42EF-9973-368435BC6CDD}" destId="{BEC8EBCB-C89F-494D-8271-AD1F0458CC62}" srcOrd="0" destOrd="0" presId="urn:microsoft.com/office/officeart/2018/2/layout/IconVerticalSolidList"/>
    <dgm:cxn modelId="{62567932-B1F9-4AAF-AC7E-59C4166AF98A}" type="presParOf" srcId="{089FA06F-3DC9-42EF-9973-368435BC6CDD}" destId="{AB054A1A-8EC0-48D1-B2F3-A17E90AE5DB7}" srcOrd="1" destOrd="0" presId="urn:microsoft.com/office/officeart/2018/2/layout/IconVerticalSolidList"/>
    <dgm:cxn modelId="{C59D8E8A-56AA-4238-9FA9-12CA9EC3A5F4}" type="presParOf" srcId="{089FA06F-3DC9-42EF-9973-368435BC6CDD}" destId="{3A1B44FD-3875-490E-8D2B-673EA76D311B}" srcOrd="2" destOrd="0" presId="urn:microsoft.com/office/officeart/2018/2/layout/IconVerticalSolidList"/>
    <dgm:cxn modelId="{7E5D0232-8E58-468D-A913-561E82472A86}" type="presParOf" srcId="{089FA06F-3DC9-42EF-9973-368435BC6CDD}" destId="{ECE7C1AE-7DEF-4219-9197-D33E1F9B98D5}" srcOrd="3" destOrd="0" presId="urn:microsoft.com/office/officeart/2018/2/layout/IconVerticalSolidList"/>
    <dgm:cxn modelId="{1D0E5859-B40C-4204-9CB7-6DEF4B67E1E1}" type="presParOf" srcId="{9A499713-865A-4E34-9E1A-06B0B2B54D72}" destId="{15C72F0E-4221-4EDD-AD65-6F806E2E1402}" srcOrd="1" destOrd="0" presId="urn:microsoft.com/office/officeart/2018/2/layout/IconVerticalSolidList"/>
    <dgm:cxn modelId="{E9E737E5-FDD5-404B-9DC9-7508B11C629D}" type="presParOf" srcId="{9A499713-865A-4E34-9E1A-06B0B2B54D72}" destId="{518D0071-EEF5-401C-A763-21E59D754B7C}" srcOrd="2" destOrd="0" presId="urn:microsoft.com/office/officeart/2018/2/layout/IconVerticalSolidList"/>
    <dgm:cxn modelId="{959CEF21-C08C-427D-A750-9B6988352168}" type="presParOf" srcId="{518D0071-EEF5-401C-A763-21E59D754B7C}" destId="{DA201386-91B1-43EB-9E63-1329F35D577E}" srcOrd="0" destOrd="0" presId="urn:microsoft.com/office/officeart/2018/2/layout/IconVerticalSolidList"/>
    <dgm:cxn modelId="{B3A24046-DA11-4861-ABCA-F2B066B9444D}" type="presParOf" srcId="{518D0071-EEF5-401C-A763-21E59D754B7C}" destId="{71DF176B-F78C-4F61-93E8-02C39809EB92}" srcOrd="1" destOrd="0" presId="urn:microsoft.com/office/officeart/2018/2/layout/IconVerticalSolidList"/>
    <dgm:cxn modelId="{A696A0EC-79AD-4666-A2F6-797EF1A72A91}" type="presParOf" srcId="{518D0071-EEF5-401C-A763-21E59D754B7C}" destId="{E9616E75-6924-429F-929B-6FFBB3086611}" srcOrd="2" destOrd="0" presId="urn:microsoft.com/office/officeart/2018/2/layout/IconVerticalSolidList"/>
    <dgm:cxn modelId="{0CCF3879-B122-4354-9BD4-614734EF6F09}" type="presParOf" srcId="{518D0071-EEF5-401C-A763-21E59D754B7C}" destId="{C2763697-812D-4896-A859-BC320EB87674}" srcOrd="3" destOrd="0" presId="urn:microsoft.com/office/officeart/2018/2/layout/IconVerticalSolidList"/>
    <dgm:cxn modelId="{3E6A8BAF-C378-4DC0-BFE3-097B133D2F91}" type="presParOf" srcId="{9A499713-865A-4E34-9E1A-06B0B2B54D72}" destId="{A6F2EA8A-3483-4E68-8429-DDA3903EBCBA}" srcOrd="3" destOrd="0" presId="urn:microsoft.com/office/officeart/2018/2/layout/IconVerticalSolidList"/>
    <dgm:cxn modelId="{11D95370-9875-4981-A9A6-389ADEC25F5E}" type="presParOf" srcId="{9A499713-865A-4E34-9E1A-06B0B2B54D72}" destId="{3216A005-D36C-4C6E-99D8-A6D6BDF99F17}" srcOrd="4" destOrd="0" presId="urn:microsoft.com/office/officeart/2018/2/layout/IconVerticalSolidList"/>
    <dgm:cxn modelId="{9B578C98-7EE9-4E72-AADE-49A73920E740}" type="presParOf" srcId="{3216A005-D36C-4C6E-99D8-A6D6BDF99F17}" destId="{95EBF283-DC69-4AC9-92B8-F8A83884A148}" srcOrd="0" destOrd="0" presId="urn:microsoft.com/office/officeart/2018/2/layout/IconVerticalSolidList"/>
    <dgm:cxn modelId="{D61C6F01-A785-4C76-A167-3AF0A0BC928C}" type="presParOf" srcId="{3216A005-D36C-4C6E-99D8-A6D6BDF99F17}" destId="{E8EC63F5-18E8-4D20-88B6-83583F9C792E}" srcOrd="1" destOrd="0" presId="urn:microsoft.com/office/officeart/2018/2/layout/IconVerticalSolidList"/>
    <dgm:cxn modelId="{95AB9809-BA77-4C6B-B8EF-573AC998EDCD}" type="presParOf" srcId="{3216A005-D36C-4C6E-99D8-A6D6BDF99F17}" destId="{3BFFBCA3-F8FC-4735-AF01-7ADE74E9E803}" srcOrd="2" destOrd="0" presId="urn:microsoft.com/office/officeart/2018/2/layout/IconVerticalSolidList"/>
    <dgm:cxn modelId="{088FD78B-E4C7-498E-8E15-1ECE259EE7EE}" type="presParOf" srcId="{3216A005-D36C-4C6E-99D8-A6D6BDF99F17}" destId="{78344715-5B8A-4DB2-B64D-3F93314252F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795560-83E1-46A1-AA2B-B5033D0090A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204A264-478D-4522-A7C9-BCCD06DF15D1}">
      <dgm:prSet/>
      <dgm:spPr/>
      <dgm:t>
        <a:bodyPr/>
        <a:lstStyle/>
        <a:p>
          <a:r>
            <a:rPr lang="en-US"/>
            <a:t>Physics: Group theory is used in understanding the laws of physical systems. It is used physics in fields such as quantum mechanics, particles, and matter physics.</a:t>
          </a:r>
        </a:p>
      </dgm:t>
    </dgm:pt>
    <dgm:pt modelId="{FF012005-2911-4718-9FE0-DC359248677F}" type="parTrans" cxnId="{8FBB7139-002F-4368-9A27-F9AAA868AB05}">
      <dgm:prSet/>
      <dgm:spPr/>
      <dgm:t>
        <a:bodyPr/>
        <a:lstStyle/>
        <a:p>
          <a:endParaRPr lang="en-US"/>
        </a:p>
      </dgm:t>
    </dgm:pt>
    <dgm:pt modelId="{51AA7AD2-7331-45B5-A15F-AF6DAE347AAA}" type="sibTrans" cxnId="{8FBB7139-002F-4368-9A27-F9AAA868AB05}">
      <dgm:prSet/>
      <dgm:spPr/>
      <dgm:t>
        <a:bodyPr/>
        <a:lstStyle/>
        <a:p>
          <a:endParaRPr lang="en-US"/>
        </a:p>
      </dgm:t>
    </dgm:pt>
    <dgm:pt modelId="{BC894A33-7757-4D8A-947D-A8F5A447AE62}">
      <dgm:prSet/>
      <dgm:spPr/>
      <dgm:t>
        <a:bodyPr/>
        <a:lstStyle/>
        <a:p>
          <a:r>
            <a:rPr lang="en-US"/>
            <a:t>Symmetry in Art: Group theory is an important part in art when analyzing and creating good designs in both architecture and art.</a:t>
          </a:r>
        </a:p>
      </dgm:t>
    </dgm:pt>
    <dgm:pt modelId="{B77387F2-9A17-4B2B-A964-43AAE355FE7E}" type="parTrans" cxnId="{362904F6-34A8-412C-A602-5348BB06DD67}">
      <dgm:prSet/>
      <dgm:spPr/>
      <dgm:t>
        <a:bodyPr/>
        <a:lstStyle/>
        <a:p>
          <a:endParaRPr lang="en-US"/>
        </a:p>
      </dgm:t>
    </dgm:pt>
    <dgm:pt modelId="{A0553B91-CDF3-475E-9C92-0F1C3D6EEB52}" type="sibTrans" cxnId="{362904F6-34A8-412C-A602-5348BB06DD67}">
      <dgm:prSet/>
      <dgm:spPr/>
      <dgm:t>
        <a:bodyPr/>
        <a:lstStyle/>
        <a:p>
          <a:endParaRPr lang="en-US"/>
        </a:p>
      </dgm:t>
    </dgm:pt>
    <dgm:pt modelId="{183A6F80-E053-48EA-9FF9-38F163617370}">
      <dgm:prSet/>
      <dgm:spPr/>
      <dgm:t>
        <a:bodyPr/>
        <a:lstStyle/>
        <a:p>
          <a:r>
            <a:rPr lang="en-US"/>
            <a:t>Cryptography: Group theory is applied in some of the encryption methods and protocols, for example the Diffie-Hellman key exchange, as it uses a discrete logarithm problem.</a:t>
          </a:r>
        </a:p>
      </dgm:t>
    </dgm:pt>
    <dgm:pt modelId="{5FF340B6-24AF-4D8E-830D-47F8BFD1B1AF}" type="parTrans" cxnId="{A52FB256-A6A5-498A-9F68-2527B00A4561}">
      <dgm:prSet/>
      <dgm:spPr/>
      <dgm:t>
        <a:bodyPr/>
        <a:lstStyle/>
        <a:p>
          <a:endParaRPr lang="en-US"/>
        </a:p>
      </dgm:t>
    </dgm:pt>
    <dgm:pt modelId="{05328814-C1A5-4AA2-8511-B77357999F3B}" type="sibTrans" cxnId="{A52FB256-A6A5-498A-9F68-2527B00A4561}">
      <dgm:prSet/>
      <dgm:spPr/>
      <dgm:t>
        <a:bodyPr/>
        <a:lstStyle/>
        <a:p>
          <a:endParaRPr lang="en-US"/>
        </a:p>
      </dgm:t>
    </dgm:pt>
    <dgm:pt modelId="{1C4F9874-46F9-48F3-8385-E031F60FF4BD}" type="pres">
      <dgm:prSet presAssocID="{7F795560-83E1-46A1-AA2B-B5033D0090A0}" presName="root" presStyleCnt="0">
        <dgm:presLayoutVars>
          <dgm:dir/>
          <dgm:resizeHandles val="exact"/>
        </dgm:presLayoutVars>
      </dgm:prSet>
      <dgm:spPr/>
    </dgm:pt>
    <dgm:pt modelId="{6F659461-7979-498E-8F64-F60F165C0661}" type="pres">
      <dgm:prSet presAssocID="{A204A264-478D-4522-A7C9-BCCD06DF15D1}" presName="compNode" presStyleCnt="0"/>
      <dgm:spPr/>
    </dgm:pt>
    <dgm:pt modelId="{001B0E37-A42D-45D7-B7E4-D15FFE772EC9}" type="pres">
      <dgm:prSet presAssocID="{A204A264-478D-4522-A7C9-BCCD06DF15D1}" presName="bgRect" presStyleLbl="bgShp" presStyleIdx="0" presStyleCnt="3"/>
      <dgm:spPr/>
    </dgm:pt>
    <dgm:pt modelId="{96310D9B-51FA-440A-B56D-ED50F6D73ABF}" type="pres">
      <dgm:prSet presAssocID="{A204A264-478D-4522-A7C9-BCCD06DF15D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tom"/>
        </a:ext>
      </dgm:extLst>
    </dgm:pt>
    <dgm:pt modelId="{2D4158B7-C949-4E77-AA43-5BE147EAD338}" type="pres">
      <dgm:prSet presAssocID="{A204A264-478D-4522-A7C9-BCCD06DF15D1}" presName="spaceRect" presStyleCnt="0"/>
      <dgm:spPr/>
    </dgm:pt>
    <dgm:pt modelId="{A96A7EC4-B4C1-43F0-AC1B-28E89447C62A}" type="pres">
      <dgm:prSet presAssocID="{A204A264-478D-4522-A7C9-BCCD06DF15D1}" presName="parTx" presStyleLbl="revTx" presStyleIdx="0" presStyleCnt="3">
        <dgm:presLayoutVars>
          <dgm:chMax val="0"/>
          <dgm:chPref val="0"/>
        </dgm:presLayoutVars>
      </dgm:prSet>
      <dgm:spPr/>
    </dgm:pt>
    <dgm:pt modelId="{981858DA-6280-40A1-A629-D76F29EF76ED}" type="pres">
      <dgm:prSet presAssocID="{51AA7AD2-7331-45B5-A15F-AF6DAE347AAA}" presName="sibTrans" presStyleCnt="0"/>
      <dgm:spPr/>
    </dgm:pt>
    <dgm:pt modelId="{5BE48169-D580-491C-A1CD-ED6ED31F01E8}" type="pres">
      <dgm:prSet presAssocID="{BC894A33-7757-4D8A-947D-A8F5A447AE62}" presName="compNode" presStyleCnt="0"/>
      <dgm:spPr/>
    </dgm:pt>
    <dgm:pt modelId="{1D0D2797-35AD-4462-8D3F-9DA228E57661}" type="pres">
      <dgm:prSet presAssocID="{BC894A33-7757-4D8A-947D-A8F5A447AE62}" presName="bgRect" presStyleLbl="bgShp" presStyleIdx="1" presStyleCnt="3"/>
      <dgm:spPr/>
    </dgm:pt>
    <dgm:pt modelId="{C1F1D692-02FD-49D1-895E-3F37975CF2C5}" type="pres">
      <dgm:prSet presAssocID="{BC894A33-7757-4D8A-947D-A8F5A447AE6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asel"/>
        </a:ext>
      </dgm:extLst>
    </dgm:pt>
    <dgm:pt modelId="{17195C59-0004-4E7D-A505-F10676D3EF20}" type="pres">
      <dgm:prSet presAssocID="{BC894A33-7757-4D8A-947D-A8F5A447AE62}" presName="spaceRect" presStyleCnt="0"/>
      <dgm:spPr/>
    </dgm:pt>
    <dgm:pt modelId="{DF0D3ABD-DF1F-4F9B-9909-685BBD3C4F18}" type="pres">
      <dgm:prSet presAssocID="{BC894A33-7757-4D8A-947D-A8F5A447AE62}" presName="parTx" presStyleLbl="revTx" presStyleIdx="1" presStyleCnt="3">
        <dgm:presLayoutVars>
          <dgm:chMax val="0"/>
          <dgm:chPref val="0"/>
        </dgm:presLayoutVars>
      </dgm:prSet>
      <dgm:spPr/>
    </dgm:pt>
    <dgm:pt modelId="{8A4A372E-52F1-4133-86AF-E90587EC4D21}" type="pres">
      <dgm:prSet presAssocID="{A0553B91-CDF3-475E-9C92-0F1C3D6EEB52}" presName="sibTrans" presStyleCnt="0"/>
      <dgm:spPr/>
    </dgm:pt>
    <dgm:pt modelId="{C8C57498-91FC-401A-98A8-A2A1FC097049}" type="pres">
      <dgm:prSet presAssocID="{183A6F80-E053-48EA-9FF9-38F163617370}" presName="compNode" presStyleCnt="0"/>
      <dgm:spPr/>
    </dgm:pt>
    <dgm:pt modelId="{7B0CD3F8-DD54-4273-927A-209F74818540}" type="pres">
      <dgm:prSet presAssocID="{183A6F80-E053-48EA-9FF9-38F163617370}" presName="bgRect" presStyleLbl="bgShp" presStyleIdx="2" presStyleCnt="3"/>
      <dgm:spPr/>
    </dgm:pt>
    <dgm:pt modelId="{854E4E3C-D2AA-4189-A9DC-872E6AB6D487}" type="pres">
      <dgm:prSet presAssocID="{183A6F80-E053-48EA-9FF9-38F16361737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Key"/>
        </a:ext>
      </dgm:extLst>
    </dgm:pt>
    <dgm:pt modelId="{9C5B9610-9A34-48C4-99AB-BEA8B90AB55D}" type="pres">
      <dgm:prSet presAssocID="{183A6F80-E053-48EA-9FF9-38F163617370}" presName="spaceRect" presStyleCnt="0"/>
      <dgm:spPr/>
    </dgm:pt>
    <dgm:pt modelId="{32837914-3F64-41F2-89B1-19E7144872A5}" type="pres">
      <dgm:prSet presAssocID="{183A6F80-E053-48EA-9FF9-38F163617370}" presName="parTx" presStyleLbl="revTx" presStyleIdx="2" presStyleCnt="3">
        <dgm:presLayoutVars>
          <dgm:chMax val="0"/>
          <dgm:chPref val="0"/>
        </dgm:presLayoutVars>
      </dgm:prSet>
      <dgm:spPr/>
    </dgm:pt>
  </dgm:ptLst>
  <dgm:cxnLst>
    <dgm:cxn modelId="{8FBB7139-002F-4368-9A27-F9AAA868AB05}" srcId="{7F795560-83E1-46A1-AA2B-B5033D0090A0}" destId="{A204A264-478D-4522-A7C9-BCCD06DF15D1}" srcOrd="0" destOrd="0" parTransId="{FF012005-2911-4718-9FE0-DC359248677F}" sibTransId="{51AA7AD2-7331-45B5-A15F-AF6DAE347AAA}"/>
    <dgm:cxn modelId="{A52FB256-A6A5-498A-9F68-2527B00A4561}" srcId="{7F795560-83E1-46A1-AA2B-B5033D0090A0}" destId="{183A6F80-E053-48EA-9FF9-38F163617370}" srcOrd="2" destOrd="0" parTransId="{5FF340B6-24AF-4D8E-830D-47F8BFD1B1AF}" sibTransId="{05328814-C1A5-4AA2-8511-B77357999F3B}"/>
    <dgm:cxn modelId="{4688B879-66FA-4223-8773-34EE61E877BC}" type="presOf" srcId="{BC894A33-7757-4D8A-947D-A8F5A447AE62}" destId="{DF0D3ABD-DF1F-4F9B-9909-685BBD3C4F18}" srcOrd="0" destOrd="0" presId="urn:microsoft.com/office/officeart/2018/2/layout/IconVerticalSolidList"/>
    <dgm:cxn modelId="{5F9DED90-0E96-46EF-9BB6-A5991CEDC512}" type="presOf" srcId="{183A6F80-E053-48EA-9FF9-38F163617370}" destId="{32837914-3F64-41F2-89B1-19E7144872A5}" srcOrd="0" destOrd="0" presId="urn:microsoft.com/office/officeart/2018/2/layout/IconVerticalSolidList"/>
    <dgm:cxn modelId="{CC6F1CA6-1ED0-4F22-8970-9FE18CD97875}" type="presOf" srcId="{7F795560-83E1-46A1-AA2B-B5033D0090A0}" destId="{1C4F9874-46F9-48F3-8385-E031F60FF4BD}" srcOrd="0" destOrd="0" presId="urn:microsoft.com/office/officeart/2018/2/layout/IconVerticalSolidList"/>
    <dgm:cxn modelId="{F9F109BA-30BB-450A-A043-8D7A3083C984}" type="presOf" srcId="{A204A264-478D-4522-A7C9-BCCD06DF15D1}" destId="{A96A7EC4-B4C1-43F0-AC1B-28E89447C62A}" srcOrd="0" destOrd="0" presId="urn:microsoft.com/office/officeart/2018/2/layout/IconVerticalSolidList"/>
    <dgm:cxn modelId="{362904F6-34A8-412C-A602-5348BB06DD67}" srcId="{7F795560-83E1-46A1-AA2B-B5033D0090A0}" destId="{BC894A33-7757-4D8A-947D-A8F5A447AE62}" srcOrd="1" destOrd="0" parTransId="{B77387F2-9A17-4B2B-A964-43AAE355FE7E}" sibTransId="{A0553B91-CDF3-475E-9C92-0F1C3D6EEB52}"/>
    <dgm:cxn modelId="{1321FC61-A9BC-4E5A-8715-DCD8103D7549}" type="presParOf" srcId="{1C4F9874-46F9-48F3-8385-E031F60FF4BD}" destId="{6F659461-7979-498E-8F64-F60F165C0661}" srcOrd="0" destOrd="0" presId="urn:microsoft.com/office/officeart/2018/2/layout/IconVerticalSolidList"/>
    <dgm:cxn modelId="{CE1A8FF4-B1D5-410E-A0EF-0ECDDB73D130}" type="presParOf" srcId="{6F659461-7979-498E-8F64-F60F165C0661}" destId="{001B0E37-A42D-45D7-B7E4-D15FFE772EC9}" srcOrd="0" destOrd="0" presId="urn:microsoft.com/office/officeart/2018/2/layout/IconVerticalSolidList"/>
    <dgm:cxn modelId="{60E36B76-93BA-4ACB-BD0E-0DE9FD2AD453}" type="presParOf" srcId="{6F659461-7979-498E-8F64-F60F165C0661}" destId="{96310D9B-51FA-440A-B56D-ED50F6D73ABF}" srcOrd="1" destOrd="0" presId="urn:microsoft.com/office/officeart/2018/2/layout/IconVerticalSolidList"/>
    <dgm:cxn modelId="{2EADF360-D81F-4AE5-96F4-B5DD90E1655C}" type="presParOf" srcId="{6F659461-7979-498E-8F64-F60F165C0661}" destId="{2D4158B7-C949-4E77-AA43-5BE147EAD338}" srcOrd="2" destOrd="0" presId="urn:microsoft.com/office/officeart/2018/2/layout/IconVerticalSolidList"/>
    <dgm:cxn modelId="{9A42BD34-8B8D-46A7-8D44-5887A17B88E1}" type="presParOf" srcId="{6F659461-7979-498E-8F64-F60F165C0661}" destId="{A96A7EC4-B4C1-43F0-AC1B-28E89447C62A}" srcOrd="3" destOrd="0" presId="urn:microsoft.com/office/officeart/2018/2/layout/IconVerticalSolidList"/>
    <dgm:cxn modelId="{8E13589A-4D36-47C2-B23C-790BA6A49A74}" type="presParOf" srcId="{1C4F9874-46F9-48F3-8385-E031F60FF4BD}" destId="{981858DA-6280-40A1-A629-D76F29EF76ED}" srcOrd="1" destOrd="0" presId="urn:microsoft.com/office/officeart/2018/2/layout/IconVerticalSolidList"/>
    <dgm:cxn modelId="{B9584CC3-0140-4464-8043-2DBF3C4D7368}" type="presParOf" srcId="{1C4F9874-46F9-48F3-8385-E031F60FF4BD}" destId="{5BE48169-D580-491C-A1CD-ED6ED31F01E8}" srcOrd="2" destOrd="0" presId="urn:microsoft.com/office/officeart/2018/2/layout/IconVerticalSolidList"/>
    <dgm:cxn modelId="{85867508-7B95-41CC-8B39-16A30AEC5C09}" type="presParOf" srcId="{5BE48169-D580-491C-A1CD-ED6ED31F01E8}" destId="{1D0D2797-35AD-4462-8D3F-9DA228E57661}" srcOrd="0" destOrd="0" presId="urn:microsoft.com/office/officeart/2018/2/layout/IconVerticalSolidList"/>
    <dgm:cxn modelId="{B3B0AEF5-8608-454E-8DC7-326C7B9ECC25}" type="presParOf" srcId="{5BE48169-D580-491C-A1CD-ED6ED31F01E8}" destId="{C1F1D692-02FD-49D1-895E-3F37975CF2C5}" srcOrd="1" destOrd="0" presId="urn:microsoft.com/office/officeart/2018/2/layout/IconVerticalSolidList"/>
    <dgm:cxn modelId="{4977B9EB-1E5B-40A2-8532-26F0A7C63568}" type="presParOf" srcId="{5BE48169-D580-491C-A1CD-ED6ED31F01E8}" destId="{17195C59-0004-4E7D-A505-F10676D3EF20}" srcOrd="2" destOrd="0" presId="urn:microsoft.com/office/officeart/2018/2/layout/IconVerticalSolidList"/>
    <dgm:cxn modelId="{D7051C57-F92C-4A89-BC75-87E6A6D2CF64}" type="presParOf" srcId="{5BE48169-D580-491C-A1CD-ED6ED31F01E8}" destId="{DF0D3ABD-DF1F-4F9B-9909-685BBD3C4F18}" srcOrd="3" destOrd="0" presId="urn:microsoft.com/office/officeart/2018/2/layout/IconVerticalSolidList"/>
    <dgm:cxn modelId="{B74E8EB8-32D9-4DDD-A966-6469803DE952}" type="presParOf" srcId="{1C4F9874-46F9-48F3-8385-E031F60FF4BD}" destId="{8A4A372E-52F1-4133-86AF-E90587EC4D21}" srcOrd="3" destOrd="0" presId="urn:microsoft.com/office/officeart/2018/2/layout/IconVerticalSolidList"/>
    <dgm:cxn modelId="{1DF0898F-5710-4098-BC8B-14EED1AB008C}" type="presParOf" srcId="{1C4F9874-46F9-48F3-8385-E031F60FF4BD}" destId="{C8C57498-91FC-401A-98A8-A2A1FC097049}" srcOrd="4" destOrd="0" presId="urn:microsoft.com/office/officeart/2018/2/layout/IconVerticalSolidList"/>
    <dgm:cxn modelId="{A7E6C883-F243-4C73-8557-2CF02ED73551}" type="presParOf" srcId="{C8C57498-91FC-401A-98A8-A2A1FC097049}" destId="{7B0CD3F8-DD54-4273-927A-209F74818540}" srcOrd="0" destOrd="0" presId="urn:microsoft.com/office/officeart/2018/2/layout/IconVerticalSolidList"/>
    <dgm:cxn modelId="{BC58CB59-93D7-439B-82F4-5648FA940AA0}" type="presParOf" srcId="{C8C57498-91FC-401A-98A8-A2A1FC097049}" destId="{854E4E3C-D2AA-4189-A9DC-872E6AB6D487}" srcOrd="1" destOrd="0" presId="urn:microsoft.com/office/officeart/2018/2/layout/IconVerticalSolidList"/>
    <dgm:cxn modelId="{1B6ED539-7AB0-4353-8589-395990FDE8E8}" type="presParOf" srcId="{C8C57498-91FC-401A-98A8-A2A1FC097049}" destId="{9C5B9610-9A34-48C4-99AB-BEA8B90AB55D}" srcOrd="2" destOrd="0" presId="urn:microsoft.com/office/officeart/2018/2/layout/IconVerticalSolidList"/>
    <dgm:cxn modelId="{FFB11875-6D1D-48F3-ACF8-CB8BDE659B80}" type="presParOf" srcId="{C8C57498-91FC-401A-98A8-A2A1FC097049}" destId="{32837914-3F64-41F2-89B1-19E7144872A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CD7E8B7-45E9-4913-9ED9-34BF9BA74F60}"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A9D75F28-FEB2-4415-A09B-DA0E4951C826}">
      <dgm:prSet/>
      <dgm:spPr/>
      <dgm:t>
        <a:bodyPr/>
        <a:lstStyle/>
        <a:p>
          <a:r>
            <a:rPr lang="en-US"/>
            <a:t>References:</a:t>
          </a:r>
        </a:p>
      </dgm:t>
    </dgm:pt>
    <dgm:pt modelId="{BF2A7F26-943B-4158-B03E-3EA7164F4E99}" type="parTrans" cxnId="{DC55B15E-B82E-45AC-9986-BF691BB04F96}">
      <dgm:prSet/>
      <dgm:spPr/>
      <dgm:t>
        <a:bodyPr/>
        <a:lstStyle/>
        <a:p>
          <a:endParaRPr lang="en-US"/>
        </a:p>
      </dgm:t>
    </dgm:pt>
    <dgm:pt modelId="{E8A46E47-6A99-4B2B-A423-582BF6FDD37E}" type="sibTrans" cxnId="{DC55B15E-B82E-45AC-9986-BF691BB04F96}">
      <dgm:prSet/>
      <dgm:spPr/>
      <dgm:t>
        <a:bodyPr/>
        <a:lstStyle/>
        <a:p>
          <a:endParaRPr lang="en-US"/>
        </a:p>
      </dgm:t>
    </dgm:pt>
    <dgm:pt modelId="{234CB78D-E681-4FA3-9A11-AE65053C37C2}">
      <dgm:prSet/>
      <dgm:spPr/>
      <dgm:t>
        <a:bodyPr/>
        <a:lstStyle/>
        <a:p>
          <a:r>
            <a:rPr lang="en-US"/>
            <a:t>group theory | Definition, Axioms, &amp; Applications | Britannica. (2019). In: Encyclopædia Britannica. [online] Available at: </a:t>
          </a:r>
          <a:r>
            <a:rPr lang="en-US">
              <a:hlinkClick xmlns:r="http://schemas.openxmlformats.org/officeDocument/2006/relationships" r:id="rId1"/>
            </a:rPr>
            <a:t>https://www.britannica.com/science/group-theory</a:t>
          </a:r>
          <a:r>
            <a:rPr lang="en-US"/>
            <a:t>.</a:t>
          </a:r>
        </a:p>
      </dgm:t>
    </dgm:pt>
    <dgm:pt modelId="{BDF1F076-81E1-4DE8-948C-C11A8E7D2A8D}" type="parTrans" cxnId="{A2C1DD7B-0B17-42C3-8E28-E7A251665E3A}">
      <dgm:prSet/>
      <dgm:spPr/>
      <dgm:t>
        <a:bodyPr/>
        <a:lstStyle/>
        <a:p>
          <a:endParaRPr lang="en-US"/>
        </a:p>
      </dgm:t>
    </dgm:pt>
    <dgm:pt modelId="{C570DDDD-A089-4C1D-9FB9-4A6435112D69}" type="sibTrans" cxnId="{A2C1DD7B-0B17-42C3-8E28-E7A251665E3A}">
      <dgm:prSet/>
      <dgm:spPr/>
      <dgm:t>
        <a:bodyPr/>
        <a:lstStyle/>
        <a:p>
          <a:endParaRPr lang="en-US"/>
        </a:p>
      </dgm:t>
    </dgm:pt>
    <dgm:pt modelId="{EDC7BE88-9A70-4C44-B664-6FEDDC0CFC6C}">
      <dgm:prSet/>
      <dgm:spPr/>
      <dgm:t>
        <a:bodyPr/>
        <a:lstStyle/>
        <a:p>
          <a:r>
            <a:rPr lang="en-US"/>
            <a:t>Wellens, J. (n.d.). A FRIENDLY INTRODUCTION TO GROUP THEORY. [online] Available at: </a:t>
          </a:r>
          <a:r>
            <a:rPr lang="en-US">
              <a:hlinkClick xmlns:r="http://schemas.openxmlformats.org/officeDocument/2006/relationships" r:id="rId2"/>
            </a:rPr>
            <a:t>https://math.mit.edu/~jwellens/Group%20Theory%20Forum.pdf</a:t>
          </a:r>
          <a:r>
            <a:rPr lang="en-US"/>
            <a:t>.</a:t>
          </a:r>
        </a:p>
      </dgm:t>
    </dgm:pt>
    <dgm:pt modelId="{0D1251E8-2A1A-4F96-B454-19326178075F}" type="parTrans" cxnId="{BB427931-443C-4C1D-829C-D9A26DEED079}">
      <dgm:prSet/>
      <dgm:spPr/>
      <dgm:t>
        <a:bodyPr/>
        <a:lstStyle/>
        <a:p>
          <a:endParaRPr lang="en-US"/>
        </a:p>
      </dgm:t>
    </dgm:pt>
    <dgm:pt modelId="{3BDFC896-8ABB-42BE-9A81-09DE469A863D}" type="sibTrans" cxnId="{BB427931-443C-4C1D-829C-D9A26DEED079}">
      <dgm:prSet/>
      <dgm:spPr/>
      <dgm:t>
        <a:bodyPr/>
        <a:lstStyle/>
        <a:p>
          <a:endParaRPr lang="en-US"/>
        </a:p>
      </dgm:t>
    </dgm:pt>
    <dgm:pt modelId="{4465128E-AC8A-47C2-9BFD-15DF680942A4}">
      <dgm:prSet/>
      <dgm:spPr/>
      <dgm:t>
        <a:bodyPr/>
        <a:lstStyle/>
        <a:p>
          <a:r>
            <a:rPr lang="en-US"/>
            <a:t>VEDANTU. (n.d.). Group Theory in Mathematics. [online] Available at: </a:t>
          </a:r>
          <a:r>
            <a:rPr lang="en-US">
              <a:hlinkClick xmlns:r="http://schemas.openxmlformats.org/officeDocument/2006/relationships" r:id="rId3"/>
            </a:rPr>
            <a:t>https://www.vedantu.com/maths/group-theory-in-mathematics</a:t>
          </a:r>
          <a:r>
            <a:rPr lang="en-US"/>
            <a:t>.</a:t>
          </a:r>
        </a:p>
      </dgm:t>
    </dgm:pt>
    <dgm:pt modelId="{983A54E6-7A88-43AF-B219-48B625B9A6D4}" type="parTrans" cxnId="{DD6480FD-A6E8-4ED7-9A16-E677455CAE78}">
      <dgm:prSet/>
      <dgm:spPr/>
      <dgm:t>
        <a:bodyPr/>
        <a:lstStyle/>
        <a:p>
          <a:endParaRPr lang="en-US"/>
        </a:p>
      </dgm:t>
    </dgm:pt>
    <dgm:pt modelId="{970D5F4C-5D82-4F3F-8A55-03B74A491080}" type="sibTrans" cxnId="{DD6480FD-A6E8-4ED7-9A16-E677455CAE78}">
      <dgm:prSet/>
      <dgm:spPr/>
      <dgm:t>
        <a:bodyPr/>
        <a:lstStyle/>
        <a:p>
          <a:endParaRPr lang="en-US"/>
        </a:p>
      </dgm:t>
    </dgm:pt>
    <dgm:pt modelId="{C5ED2E99-184A-4F46-9ED4-1BEAE516D8BF}">
      <dgm:prSet/>
      <dgm:spPr/>
      <dgm:t>
        <a:bodyPr/>
        <a:lstStyle/>
        <a:p>
          <a:r>
            <a:rPr lang="en-US"/>
            <a:t>Brilliant.org. (2016). Group Theory | Brilliant Math &amp; Science Wiki. [online] Available at: </a:t>
          </a:r>
          <a:r>
            <a:rPr lang="en-US">
              <a:hlinkClick xmlns:r="http://schemas.openxmlformats.org/officeDocument/2006/relationships" r:id="rId4"/>
            </a:rPr>
            <a:t>https://brilliant.org/wiki/group-theory-introduction/</a:t>
          </a:r>
          <a:r>
            <a:rPr lang="en-US"/>
            <a:t>.</a:t>
          </a:r>
        </a:p>
      </dgm:t>
    </dgm:pt>
    <dgm:pt modelId="{C1171471-E13B-45CC-B416-79FBB88ABB9F}" type="parTrans" cxnId="{CD8478DF-A7F0-41B3-A951-F047A27C9172}">
      <dgm:prSet/>
      <dgm:spPr/>
      <dgm:t>
        <a:bodyPr/>
        <a:lstStyle/>
        <a:p>
          <a:endParaRPr lang="en-US"/>
        </a:p>
      </dgm:t>
    </dgm:pt>
    <dgm:pt modelId="{468CEC11-29CD-4BFE-8E45-67AF6E1E4078}" type="sibTrans" cxnId="{CD8478DF-A7F0-41B3-A951-F047A27C9172}">
      <dgm:prSet/>
      <dgm:spPr/>
      <dgm:t>
        <a:bodyPr/>
        <a:lstStyle/>
        <a:p>
          <a:endParaRPr lang="en-US"/>
        </a:p>
      </dgm:t>
    </dgm:pt>
    <dgm:pt modelId="{650EE2DA-2FE9-43D8-9B29-B8BDE7DBFC9E}">
      <dgm:prSet/>
      <dgm:spPr/>
      <dgm:t>
        <a:bodyPr/>
        <a:lstStyle/>
        <a:p>
          <a:r>
            <a:rPr lang="en-US"/>
            <a:t>Wikipedia. (2023). Group theory. [online] Available at: </a:t>
          </a:r>
          <a:r>
            <a:rPr lang="en-US">
              <a:hlinkClick xmlns:r="http://schemas.openxmlformats.org/officeDocument/2006/relationships" r:id="rId5"/>
            </a:rPr>
            <a:t>https://simple.wikipedia.org/wiki/Group_theory</a:t>
          </a:r>
          <a:endParaRPr lang="en-US"/>
        </a:p>
      </dgm:t>
    </dgm:pt>
    <dgm:pt modelId="{C536B56B-16AB-4932-B71F-20B0BDABDC98}" type="parTrans" cxnId="{69546C1B-CCC5-412E-9EC8-1B445A86157D}">
      <dgm:prSet/>
      <dgm:spPr/>
      <dgm:t>
        <a:bodyPr/>
        <a:lstStyle/>
        <a:p>
          <a:endParaRPr lang="en-US"/>
        </a:p>
      </dgm:t>
    </dgm:pt>
    <dgm:pt modelId="{B8F72CF1-6E6C-437E-95AE-6B0DC0302A6C}" type="sibTrans" cxnId="{69546C1B-CCC5-412E-9EC8-1B445A86157D}">
      <dgm:prSet/>
      <dgm:spPr/>
      <dgm:t>
        <a:bodyPr/>
        <a:lstStyle/>
        <a:p>
          <a:endParaRPr lang="en-US"/>
        </a:p>
      </dgm:t>
    </dgm:pt>
    <dgm:pt modelId="{84209604-2D91-4F96-8251-DAAE1E3510B4}" type="pres">
      <dgm:prSet presAssocID="{8CD7E8B7-45E9-4913-9ED9-34BF9BA74F60}" presName="vert0" presStyleCnt="0">
        <dgm:presLayoutVars>
          <dgm:dir/>
          <dgm:animOne val="branch"/>
          <dgm:animLvl val="lvl"/>
        </dgm:presLayoutVars>
      </dgm:prSet>
      <dgm:spPr/>
    </dgm:pt>
    <dgm:pt modelId="{887589F2-FBA3-4460-92B8-59CE65407A7D}" type="pres">
      <dgm:prSet presAssocID="{A9D75F28-FEB2-4415-A09B-DA0E4951C826}" presName="thickLine" presStyleLbl="alignNode1" presStyleIdx="0" presStyleCnt="6"/>
      <dgm:spPr/>
    </dgm:pt>
    <dgm:pt modelId="{05C63DC1-5A3A-4FF3-BAC2-FD8A6A44F85C}" type="pres">
      <dgm:prSet presAssocID="{A9D75F28-FEB2-4415-A09B-DA0E4951C826}" presName="horz1" presStyleCnt="0"/>
      <dgm:spPr/>
    </dgm:pt>
    <dgm:pt modelId="{936BC3DD-D0DA-4BC7-8F43-B304D6D4221A}" type="pres">
      <dgm:prSet presAssocID="{A9D75F28-FEB2-4415-A09B-DA0E4951C826}" presName="tx1" presStyleLbl="revTx" presStyleIdx="0" presStyleCnt="6"/>
      <dgm:spPr/>
    </dgm:pt>
    <dgm:pt modelId="{ECE10060-21AC-4D35-A7DF-538244C30D08}" type="pres">
      <dgm:prSet presAssocID="{A9D75F28-FEB2-4415-A09B-DA0E4951C826}" presName="vert1" presStyleCnt="0"/>
      <dgm:spPr/>
    </dgm:pt>
    <dgm:pt modelId="{EBEDE8F6-47EC-4C85-8FDF-1C4C834F5C12}" type="pres">
      <dgm:prSet presAssocID="{234CB78D-E681-4FA3-9A11-AE65053C37C2}" presName="thickLine" presStyleLbl="alignNode1" presStyleIdx="1" presStyleCnt="6"/>
      <dgm:spPr/>
    </dgm:pt>
    <dgm:pt modelId="{3B4BCA74-171F-4969-B950-94166848973B}" type="pres">
      <dgm:prSet presAssocID="{234CB78D-E681-4FA3-9A11-AE65053C37C2}" presName="horz1" presStyleCnt="0"/>
      <dgm:spPr/>
    </dgm:pt>
    <dgm:pt modelId="{005F27EE-E5D3-4665-A9EF-A26E046CC466}" type="pres">
      <dgm:prSet presAssocID="{234CB78D-E681-4FA3-9A11-AE65053C37C2}" presName="tx1" presStyleLbl="revTx" presStyleIdx="1" presStyleCnt="6"/>
      <dgm:spPr/>
    </dgm:pt>
    <dgm:pt modelId="{4B5C074E-9B1E-48CE-B4D4-B5B1783C3A5C}" type="pres">
      <dgm:prSet presAssocID="{234CB78D-E681-4FA3-9A11-AE65053C37C2}" presName="vert1" presStyleCnt="0"/>
      <dgm:spPr/>
    </dgm:pt>
    <dgm:pt modelId="{134116C0-6F5D-4B5A-AA3B-630683B9889E}" type="pres">
      <dgm:prSet presAssocID="{EDC7BE88-9A70-4C44-B664-6FEDDC0CFC6C}" presName="thickLine" presStyleLbl="alignNode1" presStyleIdx="2" presStyleCnt="6"/>
      <dgm:spPr/>
    </dgm:pt>
    <dgm:pt modelId="{316B8B8F-FF21-4FB7-AFBF-129791F5A833}" type="pres">
      <dgm:prSet presAssocID="{EDC7BE88-9A70-4C44-B664-6FEDDC0CFC6C}" presName="horz1" presStyleCnt="0"/>
      <dgm:spPr/>
    </dgm:pt>
    <dgm:pt modelId="{D7F4340B-6227-4F65-9E2E-3C4A313AC474}" type="pres">
      <dgm:prSet presAssocID="{EDC7BE88-9A70-4C44-B664-6FEDDC0CFC6C}" presName="tx1" presStyleLbl="revTx" presStyleIdx="2" presStyleCnt="6"/>
      <dgm:spPr/>
    </dgm:pt>
    <dgm:pt modelId="{AD5B64A9-AB84-4CA9-A42C-D4C5DCCC79AD}" type="pres">
      <dgm:prSet presAssocID="{EDC7BE88-9A70-4C44-B664-6FEDDC0CFC6C}" presName="vert1" presStyleCnt="0"/>
      <dgm:spPr/>
    </dgm:pt>
    <dgm:pt modelId="{A65FED72-0FFA-48D0-ADF2-5501A32A1AD9}" type="pres">
      <dgm:prSet presAssocID="{4465128E-AC8A-47C2-9BFD-15DF680942A4}" presName="thickLine" presStyleLbl="alignNode1" presStyleIdx="3" presStyleCnt="6"/>
      <dgm:spPr/>
    </dgm:pt>
    <dgm:pt modelId="{CE26F6F9-79A6-4D58-AD6B-E6D9B4B671FB}" type="pres">
      <dgm:prSet presAssocID="{4465128E-AC8A-47C2-9BFD-15DF680942A4}" presName="horz1" presStyleCnt="0"/>
      <dgm:spPr/>
    </dgm:pt>
    <dgm:pt modelId="{B07FB8A1-7515-46C6-AFE5-BDFEC2B57203}" type="pres">
      <dgm:prSet presAssocID="{4465128E-AC8A-47C2-9BFD-15DF680942A4}" presName="tx1" presStyleLbl="revTx" presStyleIdx="3" presStyleCnt="6"/>
      <dgm:spPr/>
    </dgm:pt>
    <dgm:pt modelId="{99C40C3D-D0FA-42EE-8D29-A247A588BC31}" type="pres">
      <dgm:prSet presAssocID="{4465128E-AC8A-47C2-9BFD-15DF680942A4}" presName="vert1" presStyleCnt="0"/>
      <dgm:spPr/>
    </dgm:pt>
    <dgm:pt modelId="{6A886594-9D56-4DA5-B879-A551830A9FFF}" type="pres">
      <dgm:prSet presAssocID="{C5ED2E99-184A-4F46-9ED4-1BEAE516D8BF}" presName="thickLine" presStyleLbl="alignNode1" presStyleIdx="4" presStyleCnt="6"/>
      <dgm:spPr/>
    </dgm:pt>
    <dgm:pt modelId="{843FB39A-4008-4DCE-BBAE-0DEA31B996A1}" type="pres">
      <dgm:prSet presAssocID="{C5ED2E99-184A-4F46-9ED4-1BEAE516D8BF}" presName="horz1" presStyleCnt="0"/>
      <dgm:spPr/>
    </dgm:pt>
    <dgm:pt modelId="{2F9A7AEE-C84A-4B93-9C6F-EE8DA32C8F20}" type="pres">
      <dgm:prSet presAssocID="{C5ED2E99-184A-4F46-9ED4-1BEAE516D8BF}" presName="tx1" presStyleLbl="revTx" presStyleIdx="4" presStyleCnt="6"/>
      <dgm:spPr/>
    </dgm:pt>
    <dgm:pt modelId="{4C9F5DA6-55A3-4676-99E5-820A57C1CAC6}" type="pres">
      <dgm:prSet presAssocID="{C5ED2E99-184A-4F46-9ED4-1BEAE516D8BF}" presName="vert1" presStyleCnt="0"/>
      <dgm:spPr/>
    </dgm:pt>
    <dgm:pt modelId="{5091FCFC-A919-48DF-BB52-38EAC9EF314D}" type="pres">
      <dgm:prSet presAssocID="{650EE2DA-2FE9-43D8-9B29-B8BDE7DBFC9E}" presName="thickLine" presStyleLbl="alignNode1" presStyleIdx="5" presStyleCnt="6"/>
      <dgm:spPr/>
    </dgm:pt>
    <dgm:pt modelId="{8DB6A2CF-905F-4CA2-BAB4-054EB3E30B8F}" type="pres">
      <dgm:prSet presAssocID="{650EE2DA-2FE9-43D8-9B29-B8BDE7DBFC9E}" presName="horz1" presStyleCnt="0"/>
      <dgm:spPr/>
    </dgm:pt>
    <dgm:pt modelId="{62400A63-933C-428D-B275-6CE7E24D953C}" type="pres">
      <dgm:prSet presAssocID="{650EE2DA-2FE9-43D8-9B29-B8BDE7DBFC9E}" presName="tx1" presStyleLbl="revTx" presStyleIdx="5" presStyleCnt="6"/>
      <dgm:spPr/>
    </dgm:pt>
    <dgm:pt modelId="{8A3F9652-E338-4AF7-984D-4405813431DF}" type="pres">
      <dgm:prSet presAssocID="{650EE2DA-2FE9-43D8-9B29-B8BDE7DBFC9E}" presName="vert1" presStyleCnt="0"/>
      <dgm:spPr/>
    </dgm:pt>
  </dgm:ptLst>
  <dgm:cxnLst>
    <dgm:cxn modelId="{69546C1B-CCC5-412E-9EC8-1B445A86157D}" srcId="{8CD7E8B7-45E9-4913-9ED9-34BF9BA74F60}" destId="{650EE2DA-2FE9-43D8-9B29-B8BDE7DBFC9E}" srcOrd="5" destOrd="0" parTransId="{C536B56B-16AB-4932-B71F-20B0BDABDC98}" sibTransId="{B8F72CF1-6E6C-437E-95AE-6B0DC0302A6C}"/>
    <dgm:cxn modelId="{9DCD5E30-21BE-4DF6-98A2-DD9121169A7C}" type="presOf" srcId="{234CB78D-E681-4FA3-9A11-AE65053C37C2}" destId="{005F27EE-E5D3-4665-A9EF-A26E046CC466}" srcOrd="0" destOrd="0" presId="urn:microsoft.com/office/officeart/2008/layout/LinedList"/>
    <dgm:cxn modelId="{BB427931-443C-4C1D-829C-D9A26DEED079}" srcId="{8CD7E8B7-45E9-4913-9ED9-34BF9BA74F60}" destId="{EDC7BE88-9A70-4C44-B664-6FEDDC0CFC6C}" srcOrd="2" destOrd="0" parTransId="{0D1251E8-2A1A-4F96-B454-19326178075F}" sibTransId="{3BDFC896-8ABB-42BE-9A81-09DE469A863D}"/>
    <dgm:cxn modelId="{DC55B15E-B82E-45AC-9986-BF691BB04F96}" srcId="{8CD7E8B7-45E9-4913-9ED9-34BF9BA74F60}" destId="{A9D75F28-FEB2-4415-A09B-DA0E4951C826}" srcOrd="0" destOrd="0" parTransId="{BF2A7F26-943B-4158-B03E-3EA7164F4E99}" sibTransId="{E8A46E47-6A99-4B2B-A423-582BF6FDD37E}"/>
    <dgm:cxn modelId="{A2C1DD7B-0B17-42C3-8E28-E7A251665E3A}" srcId="{8CD7E8B7-45E9-4913-9ED9-34BF9BA74F60}" destId="{234CB78D-E681-4FA3-9A11-AE65053C37C2}" srcOrd="1" destOrd="0" parTransId="{BDF1F076-81E1-4DE8-948C-C11A8E7D2A8D}" sibTransId="{C570DDDD-A089-4C1D-9FB9-4A6435112D69}"/>
    <dgm:cxn modelId="{C0C1478E-B737-4B14-B258-408FFDB3CB1B}" type="presOf" srcId="{EDC7BE88-9A70-4C44-B664-6FEDDC0CFC6C}" destId="{D7F4340B-6227-4F65-9E2E-3C4A313AC474}" srcOrd="0" destOrd="0" presId="urn:microsoft.com/office/officeart/2008/layout/LinedList"/>
    <dgm:cxn modelId="{55B7F193-E6FC-4584-BBD6-259FEF3B871E}" type="presOf" srcId="{650EE2DA-2FE9-43D8-9B29-B8BDE7DBFC9E}" destId="{62400A63-933C-428D-B275-6CE7E24D953C}" srcOrd="0" destOrd="0" presId="urn:microsoft.com/office/officeart/2008/layout/LinedList"/>
    <dgm:cxn modelId="{CD8478DF-A7F0-41B3-A951-F047A27C9172}" srcId="{8CD7E8B7-45E9-4913-9ED9-34BF9BA74F60}" destId="{C5ED2E99-184A-4F46-9ED4-1BEAE516D8BF}" srcOrd="4" destOrd="0" parTransId="{C1171471-E13B-45CC-B416-79FBB88ABB9F}" sibTransId="{468CEC11-29CD-4BFE-8E45-67AF6E1E4078}"/>
    <dgm:cxn modelId="{3E5B5BE6-DA33-4E26-84A2-BAF91F8F9536}" type="presOf" srcId="{C5ED2E99-184A-4F46-9ED4-1BEAE516D8BF}" destId="{2F9A7AEE-C84A-4B93-9C6F-EE8DA32C8F20}" srcOrd="0" destOrd="0" presId="urn:microsoft.com/office/officeart/2008/layout/LinedList"/>
    <dgm:cxn modelId="{0E2C90E6-BE4B-4299-924B-227CF6F8FA74}" type="presOf" srcId="{8CD7E8B7-45E9-4913-9ED9-34BF9BA74F60}" destId="{84209604-2D91-4F96-8251-DAAE1E3510B4}" srcOrd="0" destOrd="0" presId="urn:microsoft.com/office/officeart/2008/layout/LinedList"/>
    <dgm:cxn modelId="{52EB28E7-1ABE-4F6F-88F0-068B40E3A8B5}" type="presOf" srcId="{4465128E-AC8A-47C2-9BFD-15DF680942A4}" destId="{B07FB8A1-7515-46C6-AFE5-BDFEC2B57203}" srcOrd="0" destOrd="0" presId="urn:microsoft.com/office/officeart/2008/layout/LinedList"/>
    <dgm:cxn modelId="{1433A4F3-A2B2-410E-A63C-9B3255B8403F}" type="presOf" srcId="{A9D75F28-FEB2-4415-A09B-DA0E4951C826}" destId="{936BC3DD-D0DA-4BC7-8F43-B304D6D4221A}" srcOrd="0" destOrd="0" presId="urn:microsoft.com/office/officeart/2008/layout/LinedList"/>
    <dgm:cxn modelId="{DD6480FD-A6E8-4ED7-9A16-E677455CAE78}" srcId="{8CD7E8B7-45E9-4913-9ED9-34BF9BA74F60}" destId="{4465128E-AC8A-47C2-9BFD-15DF680942A4}" srcOrd="3" destOrd="0" parTransId="{983A54E6-7A88-43AF-B219-48B625B9A6D4}" sibTransId="{970D5F4C-5D82-4F3F-8A55-03B74A491080}"/>
    <dgm:cxn modelId="{D68546CB-48F7-45A6-B8FD-1D8E13E622BA}" type="presParOf" srcId="{84209604-2D91-4F96-8251-DAAE1E3510B4}" destId="{887589F2-FBA3-4460-92B8-59CE65407A7D}" srcOrd="0" destOrd="0" presId="urn:microsoft.com/office/officeart/2008/layout/LinedList"/>
    <dgm:cxn modelId="{C98D2F83-8C81-4FF3-AC81-379425689785}" type="presParOf" srcId="{84209604-2D91-4F96-8251-DAAE1E3510B4}" destId="{05C63DC1-5A3A-4FF3-BAC2-FD8A6A44F85C}" srcOrd="1" destOrd="0" presId="urn:microsoft.com/office/officeart/2008/layout/LinedList"/>
    <dgm:cxn modelId="{39E1F46E-D350-4701-92E9-9AC1DD031C4A}" type="presParOf" srcId="{05C63DC1-5A3A-4FF3-BAC2-FD8A6A44F85C}" destId="{936BC3DD-D0DA-4BC7-8F43-B304D6D4221A}" srcOrd="0" destOrd="0" presId="urn:microsoft.com/office/officeart/2008/layout/LinedList"/>
    <dgm:cxn modelId="{CC6AC4D8-E974-43B7-A924-4871C0FC4E0B}" type="presParOf" srcId="{05C63DC1-5A3A-4FF3-BAC2-FD8A6A44F85C}" destId="{ECE10060-21AC-4D35-A7DF-538244C30D08}" srcOrd="1" destOrd="0" presId="urn:microsoft.com/office/officeart/2008/layout/LinedList"/>
    <dgm:cxn modelId="{CE2772F6-C6B2-49DF-95CA-5158B7ABE8E6}" type="presParOf" srcId="{84209604-2D91-4F96-8251-DAAE1E3510B4}" destId="{EBEDE8F6-47EC-4C85-8FDF-1C4C834F5C12}" srcOrd="2" destOrd="0" presId="urn:microsoft.com/office/officeart/2008/layout/LinedList"/>
    <dgm:cxn modelId="{43BCBB75-2E72-4808-8D7F-39F168CB9962}" type="presParOf" srcId="{84209604-2D91-4F96-8251-DAAE1E3510B4}" destId="{3B4BCA74-171F-4969-B950-94166848973B}" srcOrd="3" destOrd="0" presId="urn:microsoft.com/office/officeart/2008/layout/LinedList"/>
    <dgm:cxn modelId="{8738DEF5-E23C-405E-8508-E018F2B705FE}" type="presParOf" srcId="{3B4BCA74-171F-4969-B950-94166848973B}" destId="{005F27EE-E5D3-4665-A9EF-A26E046CC466}" srcOrd="0" destOrd="0" presId="urn:microsoft.com/office/officeart/2008/layout/LinedList"/>
    <dgm:cxn modelId="{E16741E2-CC90-4787-9DDE-7958A7E7D1B2}" type="presParOf" srcId="{3B4BCA74-171F-4969-B950-94166848973B}" destId="{4B5C074E-9B1E-48CE-B4D4-B5B1783C3A5C}" srcOrd="1" destOrd="0" presId="urn:microsoft.com/office/officeart/2008/layout/LinedList"/>
    <dgm:cxn modelId="{B4CCED06-9BA6-4CD4-943B-254229F8D244}" type="presParOf" srcId="{84209604-2D91-4F96-8251-DAAE1E3510B4}" destId="{134116C0-6F5D-4B5A-AA3B-630683B9889E}" srcOrd="4" destOrd="0" presId="urn:microsoft.com/office/officeart/2008/layout/LinedList"/>
    <dgm:cxn modelId="{AB7886CD-E76C-410A-BFB8-F87AC1BE1A3B}" type="presParOf" srcId="{84209604-2D91-4F96-8251-DAAE1E3510B4}" destId="{316B8B8F-FF21-4FB7-AFBF-129791F5A833}" srcOrd="5" destOrd="0" presId="urn:microsoft.com/office/officeart/2008/layout/LinedList"/>
    <dgm:cxn modelId="{2D5EEA31-1D37-4AAB-891A-7B81CDB9519A}" type="presParOf" srcId="{316B8B8F-FF21-4FB7-AFBF-129791F5A833}" destId="{D7F4340B-6227-4F65-9E2E-3C4A313AC474}" srcOrd="0" destOrd="0" presId="urn:microsoft.com/office/officeart/2008/layout/LinedList"/>
    <dgm:cxn modelId="{127D11A5-0CE0-4212-B3BD-444449FDD618}" type="presParOf" srcId="{316B8B8F-FF21-4FB7-AFBF-129791F5A833}" destId="{AD5B64A9-AB84-4CA9-A42C-D4C5DCCC79AD}" srcOrd="1" destOrd="0" presId="urn:microsoft.com/office/officeart/2008/layout/LinedList"/>
    <dgm:cxn modelId="{F5404C27-EE12-4A36-A37D-D80BCCFC9C40}" type="presParOf" srcId="{84209604-2D91-4F96-8251-DAAE1E3510B4}" destId="{A65FED72-0FFA-48D0-ADF2-5501A32A1AD9}" srcOrd="6" destOrd="0" presId="urn:microsoft.com/office/officeart/2008/layout/LinedList"/>
    <dgm:cxn modelId="{962DF679-4F7D-46D7-BE90-78C33E756FE5}" type="presParOf" srcId="{84209604-2D91-4F96-8251-DAAE1E3510B4}" destId="{CE26F6F9-79A6-4D58-AD6B-E6D9B4B671FB}" srcOrd="7" destOrd="0" presId="urn:microsoft.com/office/officeart/2008/layout/LinedList"/>
    <dgm:cxn modelId="{BCC0B296-E2CC-4143-900F-7001E2AFFB44}" type="presParOf" srcId="{CE26F6F9-79A6-4D58-AD6B-E6D9B4B671FB}" destId="{B07FB8A1-7515-46C6-AFE5-BDFEC2B57203}" srcOrd="0" destOrd="0" presId="urn:microsoft.com/office/officeart/2008/layout/LinedList"/>
    <dgm:cxn modelId="{0E2D4022-3D37-4BFA-BC89-46BBC11EC6DD}" type="presParOf" srcId="{CE26F6F9-79A6-4D58-AD6B-E6D9B4B671FB}" destId="{99C40C3D-D0FA-42EE-8D29-A247A588BC31}" srcOrd="1" destOrd="0" presId="urn:microsoft.com/office/officeart/2008/layout/LinedList"/>
    <dgm:cxn modelId="{B5215BE1-B397-435C-BE50-623DE90DF18E}" type="presParOf" srcId="{84209604-2D91-4F96-8251-DAAE1E3510B4}" destId="{6A886594-9D56-4DA5-B879-A551830A9FFF}" srcOrd="8" destOrd="0" presId="urn:microsoft.com/office/officeart/2008/layout/LinedList"/>
    <dgm:cxn modelId="{63464131-B9C2-44DD-9E62-AD229C9E7C6F}" type="presParOf" srcId="{84209604-2D91-4F96-8251-DAAE1E3510B4}" destId="{843FB39A-4008-4DCE-BBAE-0DEA31B996A1}" srcOrd="9" destOrd="0" presId="urn:microsoft.com/office/officeart/2008/layout/LinedList"/>
    <dgm:cxn modelId="{8681843F-9B8B-4AEB-A548-8FCA17B6311B}" type="presParOf" srcId="{843FB39A-4008-4DCE-BBAE-0DEA31B996A1}" destId="{2F9A7AEE-C84A-4B93-9C6F-EE8DA32C8F20}" srcOrd="0" destOrd="0" presId="urn:microsoft.com/office/officeart/2008/layout/LinedList"/>
    <dgm:cxn modelId="{BFEE309D-777B-4236-A252-35DA6B9C6536}" type="presParOf" srcId="{843FB39A-4008-4DCE-BBAE-0DEA31B996A1}" destId="{4C9F5DA6-55A3-4676-99E5-820A57C1CAC6}" srcOrd="1" destOrd="0" presId="urn:microsoft.com/office/officeart/2008/layout/LinedList"/>
    <dgm:cxn modelId="{780E58BF-2759-4D9C-9D9F-8BDAD800B2C0}" type="presParOf" srcId="{84209604-2D91-4F96-8251-DAAE1E3510B4}" destId="{5091FCFC-A919-48DF-BB52-38EAC9EF314D}" srcOrd="10" destOrd="0" presId="urn:microsoft.com/office/officeart/2008/layout/LinedList"/>
    <dgm:cxn modelId="{467DBBFC-D8F8-4A55-B790-7D4E8CFBA26E}" type="presParOf" srcId="{84209604-2D91-4F96-8251-DAAE1E3510B4}" destId="{8DB6A2CF-905F-4CA2-BAB4-054EB3E30B8F}" srcOrd="11" destOrd="0" presId="urn:microsoft.com/office/officeart/2008/layout/LinedList"/>
    <dgm:cxn modelId="{C929A87F-9BCB-47A7-A2F4-873D5DB6FC86}" type="presParOf" srcId="{8DB6A2CF-905F-4CA2-BAB4-054EB3E30B8F}" destId="{62400A63-933C-428D-B275-6CE7E24D953C}" srcOrd="0" destOrd="0" presId="urn:microsoft.com/office/officeart/2008/layout/LinedList"/>
    <dgm:cxn modelId="{767E47A9-18FE-4971-A928-F82B9363E4FF}" type="presParOf" srcId="{8DB6A2CF-905F-4CA2-BAB4-054EB3E30B8F}" destId="{8A3F9652-E338-4AF7-984D-4405813431D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29B0C0-67EB-497E-93F2-D88ED64B7F7F}">
      <dsp:nvSpPr>
        <dsp:cNvPr id="0" name=""/>
        <dsp:cNvSpPr/>
      </dsp:nvSpPr>
      <dsp:spPr>
        <a:xfrm>
          <a:off x="0" y="0"/>
          <a:ext cx="883278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6CEA69-AA5C-4447-B1E8-9806869E26CB}">
      <dsp:nvSpPr>
        <dsp:cNvPr id="0" name=""/>
        <dsp:cNvSpPr/>
      </dsp:nvSpPr>
      <dsp:spPr>
        <a:xfrm>
          <a:off x="0" y="0"/>
          <a:ext cx="1766557" cy="384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Table of content:</a:t>
          </a:r>
        </a:p>
      </dsp:txBody>
      <dsp:txXfrm>
        <a:off x="0" y="0"/>
        <a:ext cx="1766557" cy="3847207"/>
      </dsp:txXfrm>
    </dsp:sp>
    <dsp:sp modelId="{E1248E3F-5B18-479C-8FB4-46036F8BCE0E}">
      <dsp:nvSpPr>
        <dsp:cNvPr id="0" name=""/>
        <dsp:cNvSpPr/>
      </dsp:nvSpPr>
      <dsp:spPr>
        <a:xfrm>
          <a:off x="1899049" y="36255"/>
          <a:ext cx="6933739" cy="725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Group theory</a:t>
          </a:r>
        </a:p>
      </dsp:txBody>
      <dsp:txXfrm>
        <a:off x="1899049" y="36255"/>
        <a:ext cx="6933739" cy="725108"/>
      </dsp:txXfrm>
    </dsp:sp>
    <dsp:sp modelId="{CD320AF0-6185-4C06-8533-A8BD352AF070}">
      <dsp:nvSpPr>
        <dsp:cNvPr id="0" name=""/>
        <dsp:cNvSpPr/>
      </dsp:nvSpPr>
      <dsp:spPr>
        <a:xfrm>
          <a:off x="1766557" y="761363"/>
          <a:ext cx="7066231"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60AB927-D1E3-4C3A-B239-6726A71D4282}">
      <dsp:nvSpPr>
        <dsp:cNvPr id="0" name=""/>
        <dsp:cNvSpPr/>
      </dsp:nvSpPr>
      <dsp:spPr>
        <a:xfrm>
          <a:off x="1899049" y="797619"/>
          <a:ext cx="6933739" cy="725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Group</a:t>
          </a:r>
        </a:p>
      </dsp:txBody>
      <dsp:txXfrm>
        <a:off x="1899049" y="797619"/>
        <a:ext cx="6933739" cy="725108"/>
      </dsp:txXfrm>
    </dsp:sp>
    <dsp:sp modelId="{7A3C8596-8668-4647-8D52-5414CA718772}">
      <dsp:nvSpPr>
        <dsp:cNvPr id="0" name=""/>
        <dsp:cNvSpPr/>
      </dsp:nvSpPr>
      <dsp:spPr>
        <a:xfrm>
          <a:off x="1766557" y="1522727"/>
          <a:ext cx="7066231"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B8F465-DAE1-49F1-ABE3-872FF0304D17}">
      <dsp:nvSpPr>
        <dsp:cNvPr id="0" name=""/>
        <dsp:cNvSpPr/>
      </dsp:nvSpPr>
      <dsp:spPr>
        <a:xfrm>
          <a:off x="1899049" y="1558982"/>
          <a:ext cx="6933739" cy="725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Applications of group theory</a:t>
          </a:r>
        </a:p>
      </dsp:txBody>
      <dsp:txXfrm>
        <a:off x="1899049" y="1558982"/>
        <a:ext cx="6933739" cy="725108"/>
      </dsp:txXfrm>
    </dsp:sp>
    <dsp:sp modelId="{46A88D38-10F5-4D56-9663-3B4B5B75FD62}">
      <dsp:nvSpPr>
        <dsp:cNvPr id="0" name=""/>
        <dsp:cNvSpPr/>
      </dsp:nvSpPr>
      <dsp:spPr>
        <a:xfrm>
          <a:off x="1766557" y="2284091"/>
          <a:ext cx="7066231"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4AC243-7716-45CA-AC23-D954293B6BB8}">
      <dsp:nvSpPr>
        <dsp:cNvPr id="0" name=""/>
        <dsp:cNvSpPr/>
      </dsp:nvSpPr>
      <dsp:spPr>
        <a:xfrm>
          <a:off x="1899049" y="2320346"/>
          <a:ext cx="6933739" cy="725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Artificial Intelligence</a:t>
          </a:r>
        </a:p>
      </dsp:txBody>
      <dsp:txXfrm>
        <a:off x="1899049" y="2320346"/>
        <a:ext cx="6933739" cy="725108"/>
      </dsp:txXfrm>
    </dsp:sp>
    <dsp:sp modelId="{48622DF9-5156-4D5B-99BB-5903F21D71D0}">
      <dsp:nvSpPr>
        <dsp:cNvPr id="0" name=""/>
        <dsp:cNvSpPr/>
      </dsp:nvSpPr>
      <dsp:spPr>
        <a:xfrm>
          <a:off x="1766557" y="3045455"/>
          <a:ext cx="7066231"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79A866F-9A29-49D9-9615-0ACA0DAB0707}">
      <dsp:nvSpPr>
        <dsp:cNvPr id="0" name=""/>
        <dsp:cNvSpPr/>
      </dsp:nvSpPr>
      <dsp:spPr>
        <a:xfrm>
          <a:off x="1899049" y="3081710"/>
          <a:ext cx="6933739" cy="725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Application of group theory in AI</a:t>
          </a:r>
        </a:p>
      </dsp:txBody>
      <dsp:txXfrm>
        <a:off x="1899049" y="3081710"/>
        <a:ext cx="6933739" cy="725108"/>
      </dsp:txXfrm>
    </dsp:sp>
    <dsp:sp modelId="{151722FE-40EC-46E7-A7F5-5485A5F237FD}">
      <dsp:nvSpPr>
        <dsp:cNvPr id="0" name=""/>
        <dsp:cNvSpPr/>
      </dsp:nvSpPr>
      <dsp:spPr>
        <a:xfrm>
          <a:off x="1766557" y="3806818"/>
          <a:ext cx="7066231"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8EBCB-C89F-494D-8271-AD1F0458CC62}">
      <dsp:nvSpPr>
        <dsp:cNvPr id="0" name=""/>
        <dsp:cNvSpPr/>
      </dsp:nvSpPr>
      <dsp:spPr>
        <a:xfrm>
          <a:off x="0" y="587"/>
          <a:ext cx="11742233" cy="137551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054A1A-8EC0-48D1-B2F3-A17E90AE5DB7}">
      <dsp:nvSpPr>
        <dsp:cNvPr id="0" name=""/>
        <dsp:cNvSpPr/>
      </dsp:nvSpPr>
      <dsp:spPr>
        <a:xfrm>
          <a:off x="416093" y="310079"/>
          <a:ext cx="756534" cy="7565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E7C1AE-7DEF-4219-9197-D33E1F9B98D5}">
      <dsp:nvSpPr>
        <dsp:cNvPr id="0" name=""/>
        <dsp:cNvSpPr/>
      </dsp:nvSpPr>
      <dsp:spPr>
        <a:xfrm>
          <a:off x="1588721" y="587"/>
          <a:ext cx="10153512" cy="1375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5576" tIns="145576" rIns="145576" bIns="145576" numCol="1" spcCol="1270" anchor="ctr" anchorCtr="0">
          <a:noAutofit/>
        </a:bodyPr>
        <a:lstStyle/>
        <a:p>
          <a:pPr marL="0" lvl="0" indent="0" algn="l" defTabSz="1022350">
            <a:lnSpc>
              <a:spcPct val="100000"/>
            </a:lnSpc>
            <a:spcBef>
              <a:spcPct val="0"/>
            </a:spcBef>
            <a:spcAft>
              <a:spcPct val="35000"/>
            </a:spcAft>
            <a:buNone/>
          </a:pPr>
          <a:r>
            <a:rPr lang="en-US" sz="2300" kern="1200" baseline="0">
              <a:solidFill>
                <a:schemeClr val="bg1"/>
              </a:solidFill>
            </a:rPr>
            <a:t>Group theory is considered an important concept in algebra. it studies sets and a binary operation that could be applied into two elements of these sets. </a:t>
          </a:r>
          <a:endParaRPr lang="en-US" sz="2300" kern="1200" dirty="0">
            <a:solidFill>
              <a:schemeClr val="bg1"/>
            </a:solidFill>
          </a:endParaRPr>
        </a:p>
      </dsp:txBody>
      <dsp:txXfrm>
        <a:off x="1588721" y="587"/>
        <a:ext cx="10153512" cy="1375516"/>
      </dsp:txXfrm>
    </dsp:sp>
    <dsp:sp modelId="{DA201386-91B1-43EB-9E63-1329F35D577E}">
      <dsp:nvSpPr>
        <dsp:cNvPr id="0" name=""/>
        <dsp:cNvSpPr/>
      </dsp:nvSpPr>
      <dsp:spPr>
        <a:xfrm>
          <a:off x="0" y="1719983"/>
          <a:ext cx="11742233" cy="137551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DF176B-F78C-4F61-93E8-02C39809EB92}">
      <dsp:nvSpPr>
        <dsp:cNvPr id="0" name=""/>
        <dsp:cNvSpPr/>
      </dsp:nvSpPr>
      <dsp:spPr>
        <a:xfrm>
          <a:off x="416093" y="2029474"/>
          <a:ext cx="756534" cy="7565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763697-812D-4896-A859-BC320EB87674}">
      <dsp:nvSpPr>
        <dsp:cNvPr id="0" name=""/>
        <dsp:cNvSpPr/>
      </dsp:nvSpPr>
      <dsp:spPr>
        <a:xfrm>
          <a:off x="1588721" y="1719983"/>
          <a:ext cx="10153512" cy="1375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5576" tIns="145576" rIns="145576" bIns="145576" numCol="1" spcCol="1270" anchor="ctr" anchorCtr="0">
          <a:noAutofit/>
        </a:bodyPr>
        <a:lstStyle/>
        <a:p>
          <a:pPr marL="0" lvl="0" indent="0" algn="l" defTabSz="1022350">
            <a:lnSpc>
              <a:spcPct val="100000"/>
            </a:lnSpc>
            <a:spcBef>
              <a:spcPct val="0"/>
            </a:spcBef>
            <a:spcAft>
              <a:spcPct val="35000"/>
            </a:spcAft>
            <a:buNone/>
          </a:pPr>
          <a:r>
            <a:rPr lang="en-US" sz="2300" kern="1200" baseline="0">
              <a:solidFill>
                <a:schemeClr val="bg1"/>
              </a:solidFill>
            </a:rPr>
            <a:t>It illustrates how these operations use certain rules in order to understand certain concepts such as symmetry, patterns, as well as structures in many fields.</a:t>
          </a:r>
          <a:endParaRPr lang="en-US" sz="2300" kern="1200" dirty="0">
            <a:solidFill>
              <a:schemeClr val="bg1"/>
            </a:solidFill>
          </a:endParaRPr>
        </a:p>
      </dsp:txBody>
      <dsp:txXfrm>
        <a:off x="1588721" y="1719983"/>
        <a:ext cx="10153512" cy="1375516"/>
      </dsp:txXfrm>
    </dsp:sp>
    <dsp:sp modelId="{95EBF283-DC69-4AC9-92B8-F8A83884A148}">
      <dsp:nvSpPr>
        <dsp:cNvPr id="0" name=""/>
        <dsp:cNvSpPr/>
      </dsp:nvSpPr>
      <dsp:spPr>
        <a:xfrm>
          <a:off x="0" y="3439379"/>
          <a:ext cx="11742233" cy="137551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EC63F5-18E8-4D20-88B6-83583F9C792E}">
      <dsp:nvSpPr>
        <dsp:cNvPr id="0" name=""/>
        <dsp:cNvSpPr/>
      </dsp:nvSpPr>
      <dsp:spPr>
        <a:xfrm>
          <a:off x="416093" y="3748870"/>
          <a:ext cx="756534" cy="7565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344715-5B8A-4DB2-B64D-3F93314252F1}">
      <dsp:nvSpPr>
        <dsp:cNvPr id="0" name=""/>
        <dsp:cNvSpPr/>
      </dsp:nvSpPr>
      <dsp:spPr>
        <a:xfrm>
          <a:off x="1588721" y="3439379"/>
          <a:ext cx="10153512" cy="1375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5576" tIns="145576" rIns="145576" bIns="145576" numCol="1" spcCol="1270" anchor="ctr" anchorCtr="0">
          <a:noAutofit/>
        </a:bodyPr>
        <a:lstStyle/>
        <a:p>
          <a:pPr marL="0" lvl="0" indent="0" algn="l" defTabSz="1022350">
            <a:lnSpc>
              <a:spcPct val="100000"/>
            </a:lnSpc>
            <a:spcBef>
              <a:spcPct val="0"/>
            </a:spcBef>
            <a:spcAft>
              <a:spcPct val="35000"/>
            </a:spcAft>
            <a:buNone/>
          </a:pPr>
          <a:r>
            <a:rPr lang="en-US" sz="2300" kern="1200" baseline="0">
              <a:solidFill>
                <a:schemeClr val="bg1"/>
              </a:solidFill>
            </a:rPr>
            <a:t>It helps in the understanding of certain concepts such as symmetry, patterns, as well as structures in math, science, and art.</a:t>
          </a:r>
          <a:endParaRPr lang="en-US" sz="2300" kern="1200" dirty="0">
            <a:solidFill>
              <a:schemeClr val="bg1"/>
            </a:solidFill>
          </a:endParaRPr>
        </a:p>
      </dsp:txBody>
      <dsp:txXfrm>
        <a:off x="1588721" y="3439379"/>
        <a:ext cx="10153512" cy="13755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1B0E37-A42D-45D7-B7E4-D15FFE772EC9}">
      <dsp:nvSpPr>
        <dsp:cNvPr id="0" name=""/>
        <dsp:cNvSpPr/>
      </dsp:nvSpPr>
      <dsp:spPr>
        <a:xfrm>
          <a:off x="0" y="703"/>
          <a:ext cx="6408738"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310D9B-51FA-440A-B56D-ED50F6D73ABF}">
      <dsp:nvSpPr>
        <dsp:cNvPr id="0" name=""/>
        <dsp:cNvSpPr/>
      </dsp:nvSpPr>
      <dsp:spPr>
        <a:xfrm>
          <a:off x="497659" y="370863"/>
          <a:ext cx="904835" cy="90483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6A7EC4-B4C1-43F0-AC1B-28E89447C62A}">
      <dsp:nvSpPr>
        <dsp:cNvPr id="0" name=""/>
        <dsp:cNvSpPr/>
      </dsp:nvSpPr>
      <dsp:spPr>
        <a:xfrm>
          <a:off x="1900154" y="703"/>
          <a:ext cx="4508583"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800100">
            <a:lnSpc>
              <a:spcPct val="90000"/>
            </a:lnSpc>
            <a:spcBef>
              <a:spcPct val="0"/>
            </a:spcBef>
            <a:spcAft>
              <a:spcPct val="35000"/>
            </a:spcAft>
            <a:buNone/>
          </a:pPr>
          <a:r>
            <a:rPr lang="en-US" sz="1800" kern="1200"/>
            <a:t>Physics: Group theory is used in understanding the laws of physical systems. It is used physics in fields such as quantum mechanics, particles, and matter physics.</a:t>
          </a:r>
        </a:p>
      </dsp:txBody>
      <dsp:txXfrm>
        <a:off x="1900154" y="703"/>
        <a:ext cx="4508583" cy="1645155"/>
      </dsp:txXfrm>
    </dsp:sp>
    <dsp:sp modelId="{1D0D2797-35AD-4462-8D3F-9DA228E57661}">
      <dsp:nvSpPr>
        <dsp:cNvPr id="0" name=""/>
        <dsp:cNvSpPr/>
      </dsp:nvSpPr>
      <dsp:spPr>
        <a:xfrm>
          <a:off x="0" y="2057147"/>
          <a:ext cx="6408738"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F1D692-02FD-49D1-895E-3F37975CF2C5}">
      <dsp:nvSpPr>
        <dsp:cNvPr id="0" name=""/>
        <dsp:cNvSpPr/>
      </dsp:nvSpPr>
      <dsp:spPr>
        <a:xfrm>
          <a:off x="497659" y="2427307"/>
          <a:ext cx="904835" cy="90483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F0D3ABD-DF1F-4F9B-9909-685BBD3C4F18}">
      <dsp:nvSpPr>
        <dsp:cNvPr id="0" name=""/>
        <dsp:cNvSpPr/>
      </dsp:nvSpPr>
      <dsp:spPr>
        <a:xfrm>
          <a:off x="1900154" y="2057147"/>
          <a:ext cx="4508583"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800100">
            <a:lnSpc>
              <a:spcPct val="90000"/>
            </a:lnSpc>
            <a:spcBef>
              <a:spcPct val="0"/>
            </a:spcBef>
            <a:spcAft>
              <a:spcPct val="35000"/>
            </a:spcAft>
            <a:buNone/>
          </a:pPr>
          <a:r>
            <a:rPr lang="en-US" sz="1800" kern="1200"/>
            <a:t>Symmetry in Art: Group theory is an important part in art when analyzing and creating good designs in both architecture and art.</a:t>
          </a:r>
        </a:p>
      </dsp:txBody>
      <dsp:txXfrm>
        <a:off x="1900154" y="2057147"/>
        <a:ext cx="4508583" cy="1645155"/>
      </dsp:txXfrm>
    </dsp:sp>
    <dsp:sp modelId="{7B0CD3F8-DD54-4273-927A-209F74818540}">
      <dsp:nvSpPr>
        <dsp:cNvPr id="0" name=""/>
        <dsp:cNvSpPr/>
      </dsp:nvSpPr>
      <dsp:spPr>
        <a:xfrm>
          <a:off x="0" y="4113591"/>
          <a:ext cx="6408738" cy="164515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54E4E3C-D2AA-4189-A9DC-872E6AB6D487}">
      <dsp:nvSpPr>
        <dsp:cNvPr id="0" name=""/>
        <dsp:cNvSpPr/>
      </dsp:nvSpPr>
      <dsp:spPr>
        <a:xfrm>
          <a:off x="497659" y="4483751"/>
          <a:ext cx="904835" cy="90483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837914-3F64-41F2-89B1-19E7144872A5}">
      <dsp:nvSpPr>
        <dsp:cNvPr id="0" name=""/>
        <dsp:cNvSpPr/>
      </dsp:nvSpPr>
      <dsp:spPr>
        <a:xfrm>
          <a:off x="1900154" y="4113591"/>
          <a:ext cx="4508583" cy="16451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112" tIns="174112" rIns="174112" bIns="174112" numCol="1" spcCol="1270" anchor="ctr" anchorCtr="0">
          <a:noAutofit/>
        </a:bodyPr>
        <a:lstStyle/>
        <a:p>
          <a:pPr marL="0" lvl="0" indent="0" algn="l" defTabSz="800100">
            <a:lnSpc>
              <a:spcPct val="90000"/>
            </a:lnSpc>
            <a:spcBef>
              <a:spcPct val="0"/>
            </a:spcBef>
            <a:spcAft>
              <a:spcPct val="35000"/>
            </a:spcAft>
            <a:buNone/>
          </a:pPr>
          <a:r>
            <a:rPr lang="en-US" sz="1800" kern="1200"/>
            <a:t>Cryptography: Group theory is applied in some of the encryption methods and protocols, for example the Diffie-Hellman key exchange, as it uses a discrete logarithm problem.</a:t>
          </a:r>
        </a:p>
      </dsp:txBody>
      <dsp:txXfrm>
        <a:off x="1900154" y="4113591"/>
        <a:ext cx="4508583" cy="164515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7589F2-FBA3-4460-92B8-59CE65407A7D}">
      <dsp:nvSpPr>
        <dsp:cNvPr id="0" name=""/>
        <dsp:cNvSpPr/>
      </dsp:nvSpPr>
      <dsp:spPr>
        <a:xfrm>
          <a:off x="0" y="2614"/>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6BC3DD-D0DA-4BC7-8F43-B304D6D4221A}">
      <dsp:nvSpPr>
        <dsp:cNvPr id="0" name=""/>
        <dsp:cNvSpPr/>
      </dsp:nvSpPr>
      <dsp:spPr>
        <a:xfrm>
          <a:off x="0" y="2614"/>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References:</a:t>
          </a:r>
        </a:p>
      </dsp:txBody>
      <dsp:txXfrm>
        <a:off x="0" y="2614"/>
        <a:ext cx="11549849" cy="891680"/>
      </dsp:txXfrm>
    </dsp:sp>
    <dsp:sp modelId="{EBEDE8F6-47EC-4C85-8FDF-1C4C834F5C12}">
      <dsp:nvSpPr>
        <dsp:cNvPr id="0" name=""/>
        <dsp:cNvSpPr/>
      </dsp:nvSpPr>
      <dsp:spPr>
        <a:xfrm>
          <a:off x="0" y="894295"/>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5F27EE-E5D3-4665-A9EF-A26E046CC466}">
      <dsp:nvSpPr>
        <dsp:cNvPr id="0" name=""/>
        <dsp:cNvSpPr/>
      </dsp:nvSpPr>
      <dsp:spPr>
        <a:xfrm>
          <a:off x="0" y="894295"/>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group theory | Definition, Axioms, &amp; Applications | Britannica. (2019). In: Encyclopædia Britannica. [online] Available at: </a:t>
          </a:r>
          <a:r>
            <a:rPr lang="en-US" sz="2200" kern="1200">
              <a:hlinkClick xmlns:r="http://schemas.openxmlformats.org/officeDocument/2006/relationships" r:id="rId1"/>
            </a:rPr>
            <a:t>https://www.britannica.com/science/group-theory</a:t>
          </a:r>
          <a:r>
            <a:rPr lang="en-US" sz="2200" kern="1200"/>
            <a:t>.</a:t>
          </a:r>
        </a:p>
      </dsp:txBody>
      <dsp:txXfrm>
        <a:off x="0" y="894295"/>
        <a:ext cx="11549849" cy="891680"/>
      </dsp:txXfrm>
    </dsp:sp>
    <dsp:sp modelId="{134116C0-6F5D-4B5A-AA3B-630683B9889E}">
      <dsp:nvSpPr>
        <dsp:cNvPr id="0" name=""/>
        <dsp:cNvSpPr/>
      </dsp:nvSpPr>
      <dsp:spPr>
        <a:xfrm>
          <a:off x="0" y="1785975"/>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F4340B-6227-4F65-9E2E-3C4A313AC474}">
      <dsp:nvSpPr>
        <dsp:cNvPr id="0" name=""/>
        <dsp:cNvSpPr/>
      </dsp:nvSpPr>
      <dsp:spPr>
        <a:xfrm>
          <a:off x="0" y="1785975"/>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Wellens, J. (n.d.). A FRIENDLY INTRODUCTION TO GROUP THEORY. [online] Available at: </a:t>
          </a:r>
          <a:r>
            <a:rPr lang="en-US" sz="2200" kern="1200">
              <a:hlinkClick xmlns:r="http://schemas.openxmlformats.org/officeDocument/2006/relationships" r:id="rId2"/>
            </a:rPr>
            <a:t>https://math.mit.edu/~jwellens/Group%20Theory%20Forum.pdf</a:t>
          </a:r>
          <a:r>
            <a:rPr lang="en-US" sz="2200" kern="1200"/>
            <a:t>.</a:t>
          </a:r>
        </a:p>
      </dsp:txBody>
      <dsp:txXfrm>
        <a:off x="0" y="1785975"/>
        <a:ext cx="11549849" cy="891680"/>
      </dsp:txXfrm>
    </dsp:sp>
    <dsp:sp modelId="{A65FED72-0FFA-48D0-ADF2-5501A32A1AD9}">
      <dsp:nvSpPr>
        <dsp:cNvPr id="0" name=""/>
        <dsp:cNvSpPr/>
      </dsp:nvSpPr>
      <dsp:spPr>
        <a:xfrm>
          <a:off x="0" y="2677655"/>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7FB8A1-7515-46C6-AFE5-BDFEC2B57203}">
      <dsp:nvSpPr>
        <dsp:cNvPr id="0" name=""/>
        <dsp:cNvSpPr/>
      </dsp:nvSpPr>
      <dsp:spPr>
        <a:xfrm>
          <a:off x="0" y="2677655"/>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VEDANTU. (n.d.). Group Theory in Mathematics. [online] Available at: </a:t>
          </a:r>
          <a:r>
            <a:rPr lang="en-US" sz="2200" kern="1200">
              <a:hlinkClick xmlns:r="http://schemas.openxmlformats.org/officeDocument/2006/relationships" r:id="rId3"/>
            </a:rPr>
            <a:t>https://www.vedantu.com/maths/group-theory-in-mathematics</a:t>
          </a:r>
          <a:r>
            <a:rPr lang="en-US" sz="2200" kern="1200"/>
            <a:t>.</a:t>
          </a:r>
        </a:p>
      </dsp:txBody>
      <dsp:txXfrm>
        <a:off x="0" y="2677655"/>
        <a:ext cx="11549849" cy="891680"/>
      </dsp:txXfrm>
    </dsp:sp>
    <dsp:sp modelId="{6A886594-9D56-4DA5-B879-A551830A9FFF}">
      <dsp:nvSpPr>
        <dsp:cNvPr id="0" name=""/>
        <dsp:cNvSpPr/>
      </dsp:nvSpPr>
      <dsp:spPr>
        <a:xfrm>
          <a:off x="0" y="3569336"/>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9A7AEE-C84A-4B93-9C6F-EE8DA32C8F20}">
      <dsp:nvSpPr>
        <dsp:cNvPr id="0" name=""/>
        <dsp:cNvSpPr/>
      </dsp:nvSpPr>
      <dsp:spPr>
        <a:xfrm>
          <a:off x="0" y="3569336"/>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Brilliant.org. (2016). Group Theory | Brilliant Math &amp; Science Wiki. [online] Available at: </a:t>
          </a:r>
          <a:r>
            <a:rPr lang="en-US" sz="2200" kern="1200">
              <a:hlinkClick xmlns:r="http://schemas.openxmlformats.org/officeDocument/2006/relationships" r:id="rId4"/>
            </a:rPr>
            <a:t>https://brilliant.org/wiki/group-theory-introduction/</a:t>
          </a:r>
          <a:r>
            <a:rPr lang="en-US" sz="2200" kern="1200"/>
            <a:t>.</a:t>
          </a:r>
        </a:p>
      </dsp:txBody>
      <dsp:txXfrm>
        <a:off x="0" y="3569336"/>
        <a:ext cx="11549849" cy="891680"/>
      </dsp:txXfrm>
    </dsp:sp>
    <dsp:sp modelId="{5091FCFC-A919-48DF-BB52-38EAC9EF314D}">
      <dsp:nvSpPr>
        <dsp:cNvPr id="0" name=""/>
        <dsp:cNvSpPr/>
      </dsp:nvSpPr>
      <dsp:spPr>
        <a:xfrm>
          <a:off x="0" y="4461016"/>
          <a:ext cx="1154984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400A63-933C-428D-B275-6CE7E24D953C}">
      <dsp:nvSpPr>
        <dsp:cNvPr id="0" name=""/>
        <dsp:cNvSpPr/>
      </dsp:nvSpPr>
      <dsp:spPr>
        <a:xfrm>
          <a:off x="0" y="4461016"/>
          <a:ext cx="11549849" cy="891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Wikipedia. (2023). Group theory. [online] Available at: </a:t>
          </a:r>
          <a:r>
            <a:rPr lang="en-US" sz="2200" kern="1200">
              <a:hlinkClick xmlns:r="http://schemas.openxmlformats.org/officeDocument/2006/relationships" r:id="rId5"/>
            </a:rPr>
            <a:t>https://simple.wikipedia.org/wiki/Group_theory</a:t>
          </a:r>
          <a:endParaRPr lang="en-US" sz="2200" kern="1200"/>
        </a:p>
      </dsp:txBody>
      <dsp:txXfrm>
        <a:off x="0" y="4461016"/>
        <a:ext cx="11549849" cy="8916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png>
</file>

<file path=ppt/media/image19.png>
</file>

<file path=ppt/media/image2.png>
</file>

<file path=ppt/media/image20.png>
</file>

<file path=ppt/media/image21.sv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B4555-5A57-4CE8-B47B-FC877B9E0DF0}" type="datetimeFigureOut">
              <a:rPr lang="en-US" smtClean="0"/>
              <a:t>8/26/2023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7B7A53-13C7-46D7-A10A-B98A11CAF8EC}" type="slidenum">
              <a:rPr lang="en-US" smtClean="0"/>
              <a:t>‹#›</a:t>
            </a:fld>
            <a:endParaRPr lang="en-US"/>
          </a:p>
        </p:txBody>
      </p:sp>
    </p:spTree>
    <p:extLst>
      <p:ext uri="{BB962C8B-B14F-4D97-AF65-F5344CB8AC3E}">
        <p14:creationId xmlns:p14="http://schemas.microsoft.com/office/powerpoint/2010/main" val="3492049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1</a:t>
            </a:fld>
            <a:endParaRPr lang="en-US"/>
          </a:p>
        </p:txBody>
      </p:sp>
    </p:spTree>
    <p:extLst>
      <p:ext uri="{BB962C8B-B14F-4D97-AF65-F5344CB8AC3E}">
        <p14:creationId xmlns:p14="http://schemas.microsoft.com/office/powerpoint/2010/main" val="40997297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11</a:t>
            </a:fld>
            <a:endParaRPr lang="en-US"/>
          </a:p>
        </p:txBody>
      </p:sp>
    </p:spTree>
    <p:extLst>
      <p:ext uri="{BB962C8B-B14F-4D97-AF65-F5344CB8AC3E}">
        <p14:creationId xmlns:p14="http://schemas.microsoft.com/office/powerpoint/2010/main" val="121694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12</a:t>
            </a:fld>
            <a:endParaRPr lang="en-US"/>
          </a:p>
        </p:txBody>
      </p:sp>
    </p:spTree>
    <p:extLst>
      <p:ext uri="{BB962C8B-B14F-4D97-AF65-F5344CB8AC3E}">
        <p14:creationId xmlns:p14="http://schemas.microsoft.com/office/powerpoint/2010/main" val="467945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2</a:t>
            </a:fld>
            <a:endParaRPr lang="en-US"/>
          </a:p>
        </p:txBody>
      </p:sp>
    </p:spTree>
    <p:extLst>
      <p:ext uri="{BB962C8B-B14F-4D97-AF65-F5344CB8AC3E}">
        <p14:creationId xmlns:p14="http://schemas.microsoft.com/office/powerpoint/2010/main" val="3295214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major goal of group theory is to examine the characteristics,</a:t>
            </a:r>
          </a:p>
          <a:p>
            <a:r>
              <a:rPr lang="en-US" sz="1200" dirty="0"/>
              <a:t>relationships as well as patterns of the groups by using a set of</a:t>
            </a:r>
          </a:p>
          <a:p>
            <a:r>
              <a:rPr lang="en-US" sz="1200" dirty="0"/>
              <a:t>theorems. In addition, group theory generates some insights into verity of mathematical contexts</a:t>
            </a:r>
          </a:p>
          <a:p>
            <a:r>
              <a:rPr lang="en-US" sz="1200" dirty="0"/>
              <a:t>as well as real world applications.</a:t>
            </a:r>
          </a:p>
          <a:p>
            <a:endParaRPr lang="en-US" sz="1200" dirty="0"/>
          </a:p>
          <a:p>
            <a:r>
              <a:rPr lang="en-US" sz="1200" dirty="0"/>
              <a:t>the rules demand that the operation must be </a:t>
            </a:r>
            <a:r>
              <a:rPr lang="en-US" dirty="0"/>
              <a:t>Associative</a:t>
            </a:r>
            <a:r>
              <a:rPr lang="en-US" sz="1200" dirty="0"/>
              <a:t>, have an identity element as well as have an inverse for each element.</a:t>
            </a:r>
          </a:p>
        </p:txBody>
      </p:sp>
      <p:sp>
        <p:nvSpPr>
          <p:cNvPr id="4" name="Slide Number Placeholder 3"/>
          <p:cNvSpPr>
            <a:spLocks noGrp="1"/>
          </p:cNvSpPr>
          <p:nvPr>
            <p:ph type="sldNum" sz="quarter" idx="5"/>
          </p:nvPr>
        </p:nvSpPr>
        <p:spPr/>
        <p:txBody>
          <a:bodyPr/>
          <a:lstStyle/>
          <a:p>
            <a:fld id="{007B7A53-13C7-46D7-A10A-B98A11CAF8EC}" type="slidenum">
              <a:rPr lang="en-US" smtClean="0"/>
              <a:t>3</a:t>
            </a:fld>
            <a:endParaRPr lang="en-US"/>
          </a:p>
        </p:txBody>
      </p:sp>
    </p:spTree>
    <p:extLst>
      <p:ext uri="{BB962C8B-B14F-4D97-AF65-F5344CB8AC3E}">
        <p14:creationId xmlns:p14="http://schemas.microsoft.com/office/powerpoint/2010/main" val="21495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element that results from the binary operation between a and b, must be from the same set that a and b came from.</a:t>
            </a:r>
          </a:p>
        </p:txBody>
      </p:sp>
      <p:sp>
        <p:nvSpPr>
          <p:cNvPr id="4" name="Slide Number Placeholder 3"/>
          <p:cNvSpPr>
            <a:spLocks noGrp="1"/>
          </p:cNvSpPr>
          <p:nvPr>
            <p:ph type="sldNum" sz="quarter" idx="5"/>
          </p:nvPr>
        </p:nvSpPr>
        <p:spPr/>
        <p:txBody>
          <a:bodyPr/>
          <a:lstStyle/>
          <a:p>
            <a:fld id="{007B7A53-13C7-46D7-A10A-B98A11CAF8EC}" type="slidenum">
              <a:rPr lang="en-US" smtClean="0"/>
              <a:t>4</a:t>
            </a:fld>
            <a:endParaRPr lang="en-US"/>
          </a:p>
        </p:txBody>
      </p:sp>
    </p:spTree>
    <p:extLst>
      <p:ext uri="{BB962C8B-B14F-4D97-AF65-F5344CB8AC3E}">
        <p14:creationId xmlns:p14="http://schemas.microsoft.com/office/powerpoint/2010/main" val="1431593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element that results from the binary operation between a and b, must be from the same set that a and b came from.</a:t>
            </a:r>
          </a:p>
          <a:p>
            <a:endParaRPr lang="en-US" dirty="0"/>
          </a:p>
          <a:p>
            <a:pPr marL="228600" indent="-228600">
              <a:buAutoNum type="arabicPeriod"/>
            </a:pPr>
            <a:r>
              <a:rPr lang="en-US" dirty="0"/>
              <a:t>For all the elements in G such as ( a, b), the result of any operation between two elements of G will be in G.   a ∈ G, b ∈ G   </a:t>
            </a:r>
            <a:r>
              <a:rPr lang="en-US" dirty="0">
                <a:sym typeface="Wingdings" panose="05000000000000000000" pitchFamily="2" charset="2"/>
              </a:rPr>
              <a:t>   a *b </a:t>
            </a:r>
            <a:r>
              <a:rPr lang="en-US" dirty="0"/>
              <a:t>∈ G</a:t>
            </a:r>
          </a:p>
          <a:p>
            <a:pPr marL="228600" indent="-228600">
              <a:buAutoNum type="arabicPeriod"/>
            </a:pPr>
            <a:endParaRPr lang="en-US" dirty="0"/>
          </a:p>
          <a:p>
            <a:pPr marL="228600" indent="-228600">
              <a:buAutoNum type="arabicPeriod"/>
            </a:pPr>
            <a:r>
              <a:rPr lang="en-US" dirty="0"/>
              <a:t>For any three elements in G the order of operation on them will not affect the result. </a:t>
            </a:r>
            <a:r>
              <a:rPr lang="en-US" sz="1200" dirty="0"/>
              <a:t>(a*b)*c = a*(b*c)</a:t>
            </a:r>
            <a:endParaRPr lang="en-US" dirty="0"/>
          </a:p>
          <a:p>
            <a:endParaRPr lang="en-US" dirty="0"/>
          </a:p>
          <a:p>
            <a:r>
              <a:rPr lang="en-US" dirty="0"/>
              <a:t>3. The identity element says that there exist an element e in S, where for all the elements a in s the equation e*a=a*e=a  will remain the same.</a:t>
            </a:r>
          </a:p>
          <a:p>
            <a:endParaRPr lang="en-US" dirty="0"/>
          </a:p>
          <a:p>
            <a:r>
              <a:rPr lang="en-US" dirty="0"/>
              <a:t>4. For every element a in S there is an element b in S where a*b = b*a = e.  And e is the identity element.</a:t>
            </a:r>
          </a:p>
        </p:txBody>
      </p:sp>
      <p:sp>
        <p:nvSpPr>
          <p:cNvPr id="4" name="Slide Number Placeholder 3"/>
          <p:cNvSpPr>
            <a:spLocks noGrp="1"/>
          </p:cNvSpPr>
          <p:nvPr>
            <p:ph type="sldNum" sz="quarter" idx="5"/>
          </p:nvPr>
        </p:nvSpPr>
        <p:spPr/>
        <p:txBody>
          <a:bodyPr/>
          <a:lstStyle/>
          <a:p>
            <a:fld id="{007B7A53-13C7-46D7-A10A-B98A11CAF8EC}" type="slidenum">
              <a:rPr lang="en-US" smtClean="0"/>
              <a:t>5</a:t>
            </a:fld>
            <a:endParaRPr lang="en-US"/>
          </a:p>
        </p:txBody>
      </p:sp>
    </p:spTree>
    <p:extLst>
      <p:ext uri="{BB962C8B-B14F-4D97-AF65-F5344CB8AC3E}">
        <p14:creationId xmlns:p14="http://schemas.microsoft.com/office/powerpoint/2010/main" val="2745287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6</a:t>
            </a:fld>
            <a:endParaRPr lang="en-US"/>
          </a:p>
        </p:txBody>
      </p:sp>
    </p:spTree>
    <p:extLst>
      <p:ext uri="{BB962C8B-B14F-4D97-AF65-F5344CB8AC3E}">
        <p14:creationId xmlns:p14="http://schemas.microsoft.com/office/powerpoint/2010/main" val="15707592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7</a:t>
            </a:fld>
            <a:endParaRPr lang="en-US"/>
          </a:p>
        </p:txBody>
      </p:sp>
    </p:spTree>
    <p:extLst>
      <p:ext uri="{BB962C8B-B14F-4D97-AF65-F5344CB8AC3E}">
        <p14:creationId xmlns:p14="http://schemas.microsoft.com/office/powerpoint/2010/main" val="3671269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goal of Artificial Intelligence is to create machines or systems that  are able to mimic the human brain and intelligence.</a:t>
            </a:r>
          </a:p>
          <a:p>
            <a:endParaRPr lang="en-US" dirty="0"/>
          </a:p>
          <a:p>
            <a:r>
              <a:rPr lang="en-US" dirty="0"/>
              <a:t>It gives the machines the ability to perform certain tasks automatically, gain information from data and learn from it, solve difficult problems, predict the future ( Trends), help humans.</a:t>
            </a:r>
          </a:p>
          <a:p>
            <a:endParaRPr lang="en-US" dirty="0"/>
          </a:p>
          <a:p>
            <a:r>
              <a:rPr lang="en-US" dirty="0"/>
              <a:t>All in all, AI aims to improve the accuracy, efficiency, and save people’s time in multiple domains.</a:t>
            </a:r>
          </a:p>
        </p:txBody>
      </p:sp>
      <p:sp>
        <p:nvSpPr>
          <p:cNvPr id="4" name="Slide Number Placeholder 3"/>
          <p:cNvSpPr>
            <a:spLocks noGrp="1"/>
          </p:cNvSpPr>
          <p:nvPr>
            <p:ph type="sldNum" sz="quarter" idx="5"/>
          </p:nvPr>
        </p:nvSpPr>
        <p:spPr/>
        <p:txBody>
          <a:bodyPr/>
          <a:lstStyle/>
          <a:p>
            <a:fld id="{007B7A53-13C7-46D7-A10A-B98A11CAF8EC}" type="slidenum">
              <a:rPr lang="en-US" smtClean="0"/>
              <a:t>9</a:t>
            </a:fld>
            <a:endParaRPr lang="en-US"/>
          </a:p>
        </p:txBody>
      </p:sp>
    </p:spTree>
    <p:extLst>
      <p:ext uri="{BB962C8B-B14F-4D97-AF65-F5344CB8AC3E}">
        <p14:creationId xmlns:p14="http://schemas.microsoft.com/office/powerpoint/2010/main" val="2732415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B7A53-13C7-46D7-A10A-B98A11CAF8EC}" type="slidenum">
              <a:rPr lang="en-US" smtClean="0"/>
              <a:t>10</a:t>
            </a:fld>
            <a:endParaRPr lang="en-US"/>
          </a:p>
        </p:txBody>
      </p:sp>
    </p:spTree>
    <p:extLst>
      <p:ext uri="{BB962C8B-B14F-4D97-AF65-F5344CB8AC3E}">
        <p14:creationId xmlns:p14="http://schemas.microsoft.com/office/powerpoint/2010/main" val="3356451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187444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154465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8652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048992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8/26/2023</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924461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919999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403741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5205380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258342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49050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8/26/2023</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98627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8/26/2023</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249281515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obot with a face">
            <a:extLst>
              <a:ext uri="{FF2B5EF4-FFF2-40B4-BE49-F238E27FC236}">
                <a16:creationId xmlns:a16="http://schemas.microsoft.com/office/drawing/2014/main" id="{B7FCD94D-B921-5B70-5A7E-A9DA3041D0AC}"/>
              </a:ext>
            </a:extLst>
          </p:cNvPr>
          <p:cNvPicPr>
            <a:picLocks noChangeAspect="1"/>
          </p:cNvPicPr>
          <p:nvPr/>
        </p:nvPicPr>
        <p:blipFill rotWithShape="1">
          <a:blip r:embed="rId3">
            <a:alphaModFix/>
          </a:blip>
          <a:srcRect t="18009" r="1" b="1639"/>
          <a:stretch/>
        </p:blipFill>
        <p:spPr>
          <a:xfrm>
            <a:off x="-688" y="-4"/>
            <a:ext cx="12192687" cy="6858000"/>
          </a:xfrm>
          <a:prstGeom prst="rect">
            <a:avLst/>
          </a:prstGeom>
        </p:spPr>
      </p:pic>
      <p:grpSp>
        <p:nvGrpSpPr>
          <p:cNvPr id="87" name="Group 86">
            <a:extLst>
              <a:ext uri="{FF2B5EF4-FFF2-40B4-BE49-F238E27FC236}">
                <a16:creationId xmlns:a16="http://schemas.microsoft.com/office/drawing/2014/main" id="{67186895-7DAD-4EEE-BF1A-CC36B9426A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5"/>
            <a:ext cx="9785926" cy="6858005"/>
            <a:chOff x="2406074" y="-5"/>
            <a:chExt cx="9785926" cy="6858005"/>
          </a:xfrm>
        </p:grpSpPr>
        <p:grpSp>
          <p:nvGrpSpPr>
            <p:cNvPr id="88" name="Group 87">
              <a:extLst>
                <a:ext uri="{FF2B5EF4-FFF2-40B4-BE49-F238E27FC236}">
                  <a16:creationId xmlns:a16="http://schemas.microsoft.com/office/drawing/2014/main" id="{45BFDCD0-B536-4527-AB6E-79B0E4EDD0C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424112" y="-4"/>
              <a:ext cx="9767888" cy="6858003"/>
              <a:chOff x="0" y="-3"/>
              <a:chExt cx="9767888" cy="6858003"/>
            </a:xfrm>
          </p:grpSpPr>
          <p:sp>
            <p:nvSpPr>
              <p:cNvPr id="96" name="Rectangle 95">
                <a:extLst>
                  <a:ext uri="{FF2B5EF4-FFF2-40B4-BE49-F238E27FC236}">
                    <a16:creationId xmlns:a16="http://schemas.microsoft.com/office/drawing/2014/main" id="{1850C5E2-9BE7-4321-8945-320FE5AA9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8999"/>
                <a:ext cx="9767888" cy="3429001"/>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07B89D3D-F057-4F89-87AC-DBA5FD04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3"/>
                <a:ext cx="9767888" cy="3428999"/>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9" name="Group 88">
              <a:extLst>
                <a:ext uri="{FF2B5EF4-FFF2-40B4-BE49-F238E27FC236}">
                  <a16:creationId xmlns:a16="http://schemas.microsoft.com/office/drawing/2014/main" id="{95B5518D-4B46-4866-BF9F-D6550DA0028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406074" y="-5"/>
              <a:ext cx="9785926" cy="6858002"/>
              <a:chOff x="0" y="-1"/>
              <a:chExt cx="9785926" cy="6858002"/>
            </a:xfrm>
          </p:grpSpPr>
          <p:sp>
            <p:nvSpPr>
              <p:cNvPr id="94" name="Rectangle 93">
                <a:extLst>
                  <a:ext uri="{FF2B5EF4-FFF2-40B4-BE49-F238E27FC236}">
                    <a16:creationId xmlns:a16="http://schemas.microsoft.com/office/drawing/2014/main" id="{71673445-12E5-48F8-BEF8-87016BBC52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9000"/>
                <a:ext cx="9785926" cy="3429001"/>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ectangle 94">
                <a:extLst>
                  <a:ext uri="{FF2B5EF4-FFF2-40B4-BE49-F238E27FC236}">
                    <a16:creationId xmlns:a16="http://schemas.microsoft.com/office/drawing/2014/main" id="{3ACC629B-B138-4925-BE58-F4E4E2CC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1"/>
                <a:ext cx="9785926" cy="3428999"/>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0" name="Group 89">
              <a:extLst>
                <a:ext uri="{FF2B5EF4-FFF2-40B4-BE49-F238E27FC236}">
                  <a16:creationId xmlns:a16="http://schemas.microsoft.com/office/drawing/2014/main" id="{40C8F77F-4220-4C2C-BE7D-0C626E45701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423330" y="-5"/>
              <a:ext cx="9768670" cy="6858002"/>
              <a:chOff x="2423330" y="-5"/>
              <a:chExt cx="9768670" cy="6858002"/>
            </a:xfrm>
          </p:grpSpPr>
          <p:sp>
            <p:nvSpPr>
              <p:cNvPr id="92" name="Rectangle 91">
                <a:extLst>
                  <a:ext uri="{FF2B5EF4-FFF2-40B4-BE49-F238E27FC236}">
                    <a16:creationId xmlns:a16="http://schemas.microsoft.com/office/drawing/2014/main" id="{B66BF283-D5A5-422F-9640-B6D1ABD98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23330" y="-5"/>
                <a:ext cx="9767888" cy="3429001"/>
              </a:xfrm>
              <a:prstGeom prst="rect">
                <a:avLst/>
              </a:prstGeom>
              <a:gradFill flip="none" rotWithShape="1">
                <a:gsLst>
                  <a:gs pos="0">
                    <a:schemeClr val="accent2">
                      <a:alpha val="4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05EAD1A7-3DBD-4376-BF10-AEE971C1B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V="1">
                <a:off x="2424112" y="3428998"/>
                <a:ext cx="9767888" cy="3428999"/>
              </a:xfrm>
              <a:prstGeom prst="rect">
                <a:avLst/>
              </a:prstGeom>
              <a:gradFill flip="none" rotWithShape="1">
                <a:gsLst>
                  <a:gs pos="0">
                    <a:schemeClr val="accent2">
                      <a:alpha val="4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1" name="Rectangle 90">
              <a:extLst>
                <a:ext uri="{FF2B5EF4-FFF2-40B4-BE49-F238E27FC236}">
                  <a16:creationId xmlns:a16="http://schemas.microsoft.com/office/drawing/2014/main" id="{8F565D01-6AAA-4149-B7F9-257DDE044A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V="1">
              <a:off x="4637393" y="-696606"/>
              <a:ext cx="6312874" cy="8796338"/>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F4D217E-8959-3A2D-3F84-DF4BD8EDB7AE}"/>
              </a:ext>
            </a:extLst>
          </p:cNvPr>
          <p:cNvSpPr>
            <a:spLocks noGrp="1"/>
          </p:cNvSpPr>
          <p:nvPr>
            <p:ph type="ctrTitle"/>
          </p:nvPr>
        </p:nvSpPr>
        <p:spPr>
          <a:xfrm>
            <a:off x="540000" y="540000"/>
            <a:ext cx="4500561" cy="4259814"/>
          </a:xfrm>
        </p:spPr>
        <p:txBody>
          <a:bodyPr>
            <a:normAutofit/>
          </a:bodyPr>
          <a:lstStyle/>
          <a:p>
            <a:r>
              <a:rPr lang="en-US" sz="5500">
                <a:solidFill>
                  <a:srgbClr val="FFFFFF"/>
                </a:solidFill>
                <a:latin typeface="Bauhaus 93" panose="04030905020B02020C02" pitchFamily="82" charset="0"/>
              </a:rPr>
              <a:t>Application of group theory in Artificial Intelligence</a:t>
            </a:r>
          </a:p>
        </p:txBody>
      </p:sp>
      <p:sp>
        <p:nvSpPr>
          <p:cNvPr id="3" name="Subtitle 2">
            <a:extLst>
              <a:ext uri="{FF2B5EF4-FFF2-40B4-BE49-F238E27FC236}">
                <a16:creationId xmlns:a16="http://schemas.microsoft.com/office/drawing/2014/main" id="{9754F81B-0E99-C88F-6289-B4B009968706}"/>
              </a:ext>
            </a:extLst>
          </p:cNvPr>
          <p:cNvSpPr>
            <a:spLocks noGrp="1"/>
          </p:cNvSpPr>
          <p:nvPr>
            <p:ph type="subTitle" idx="1"/>
          </p:nvPr>
        </p:nvSpPr>
        <p:spPr>
          <a:xfrm>
            <a:off x="540000" y="4988476"/>
            <a:ext cx="4500561" cy="1320249"/>
          </a:xfrm>
        </p:spPr>
        <p:txBody>
          <a:bodyPr>
            <a:normAutofit/>
          </a:bodyPr>
          <a:lstStyle/>
          <a:p>
            <a:r>
              <a:rPr lang="en-US">
                <a:solidFill>
                  <a:srgbClr val="FFFFFF"/>
                </a:solidFill>
              </a:rPr>
              <a:t>By : Yousef Abu ALI</a:t>
            </a:r>
          </a:p>
          <a:p>
            <a:r>
              <a:rPr lang="en-US">
                <a:solidFill>
                  <a:srgbClr val="FFFFFF"/>
                </a:solidFill>
              </a:rPr>
              <a:t>Id:21110294   </a:t>
            </a:r>
          </a:p>
          <a:p>
            <a:r>
              <a:rPr lang="en-US">
                <a:solidFill>
                  <a:srgbClr val="FFFFFF"/>
                </a:solidFill>
              </a:rPr>
              <a:t>Discrete Math's   class No:3</a:t>
            </a:r>
          </a:p>
        </p:txBody>
      </p:sp>
    </p:spTree>
    <p:extLst>
      <p:ext uri="{BB962C8B-B14F-4D97-AF65-F5344CB8AC3E}">
        <p14:creationId xmlns:p14="http://schemas.microsoft.com/office/powerpoint/2010/main" val="1806323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AA09DC-9993-398F-3C01-A54437250516}"/>
              </a:ext>
            </a:extLst>
          </p:cNvPr>
          <p:cNvSpPr>
            <a:spLocks noGrp="1"/>
          </p:cNvSpPr>
          <p:nvPr>
            <p:ph type="title"/>
          </p:nvPr>
        </p:nvSpPr>
        <p:spPr>
          <a:xfrm>
            <a:off x="540000" y="540000"/>
            <a:ext cx="4500561" cy="2181946"/>
          </a:xfrm>
        </p:spPr>
        <p:txBody>
          <a:bodyPr anchor="t">
            <a:normAutofit/>
          </a:bodyPr>
          <a:lstStyle/>
          <a:p>
            <a:r>
              <a:rPr lang="en-US" sz="3800" dirty="0"/>
              <a:t>Application of group theory in Artificial Intelligence</a:t>
            </a:r>
          </a:p>
        </p:txBody>
      </p:sp>
      <p:sp>
        <p:nvSpPr>
          <p:cNvPr id="3" name="Content Placeholder 2">
            <a:extLst>
              <a:ext uri="{FF2B5EF4-FFF2-40B4-BE49-F238E27FC236}">
                <a16:creationId xmlns:a16="http://schemas.microsoft.com/office/drawing/2014/main" id="{F0D94B4A-091A-C007-CED6-6A1C38FBB77C}"/>
              </a:ext>
            </a:extLst>
          </p:cNvPr>
          <p:cNvSpPr>
            <a:spLocks noGrp="1"/>
          </p:cNvSpPr>
          <p:nvPr>
            <p:ph idx="1"/>
          </p:nvPr>
        </p:nvSpPr>
        <p:spPr>
          <a:xfrm>
            <a:off x="540000" y="2947121"/>
            <a:ext cx="5069766" cy="3761662"/>
          </a:xfrm>
        </p:spPr>
        <p:txBody>
          <a:bodyPr anchor="t">
            <a:normAutofit fontScale="92500" lnSpcReduction="10000"/>
          </a:bodyPr>
          <a:lstStyle/>
          <a:p>
            <a:pPr marL="0" indent="0">
              <a:lnSpc>
                <a:spcPct val="115000"/>
              </a:lnSpc>
              <a:buNone/>
            </a:pPr>
            <a:r>
              <a:rPr lang="en-US" sz="2100" dirty="0"/>
              <a:t>Discovering Symmetry:</a:t>
            </a:r>
          </a:p>
          <a:p>
            <a:pPr marL="0" indent="0">
              <a:lnSpc>
                <a:spcPct val="115000"/>
              </a:lnSpc>
              <a:buNone/>
            </a:pPr>
            <a:endParaRPr lang="en-US" sz="2100" dirty="0"/>
          </a:p>
          <a:p>
            <a:pPr marL="0" indent="0">
              <a:lnSpc>
                <a:spcPct val="115000"/>
              </a:lnSpc>
              <a:buNone/>
            </a:pPr>
            <a:r>
              <a:rPr lang="en-US" sz="2100" dirty="0"/>
              <a:t>Group theory is used in AI In order to find symmetries in data, and this can greatly enhance accuracy and efficiency in certain tasks, such as object detection and image recognition.</a:t>
            </a:r>
          </a:p>
          <a:p>
            <a:pPr marL="0" indent="0">
              <a:lnSpc>
                <a:spcPct val="115000"/>
              </a:lnSpc>
              <a:buNone/>
            </a:pPr>
            <a:endParaRPr lang="en-US" sz="2100" dirty="0"/>
          </a:p>
          <a:p>
            <a:pPr marL="0" indent="0">
              <a:lnSpc>
                <a:spcPct val="115000"/>
              </a:lnSpc>
              <a:buNone/>
            </a:pPr>
            <a:endParaRPr lang="en-US" sz="1500" dirty="0"/>
          </a:p>
          <a:p>
            <a:pPr marL="0" indent="0">
              <a:lnSpc>
                <a:spcPct val="115000"/>
              </a:lnSpc>
              <a:buNone/>
            </a:pPr>
            <a:r>
              <a:rPr lang="en-US" sz="1500" dirty="0"/>
              <a:t>  </a:t>
            </a:r>
          </a:p>
        </p:txBody>
      </p:sp>
      <p:sp>
        <p:nvSpPr>
          <p:cNvPr id="68" name="Oval 67">
            <a:extLst>
              <a:ext uri="{FF2B5EF4-FFF2-40B4-BE49-F238E27FC236}">
                <a16:creationId xmlns:a16="http://schemas.microsoft.com/office/drawing/2014/main" id="{0846C8C0-47F4-45B0-B3B4-6A708A0A9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039546" y="3108782"/>
            <a:ext cx="3600000" cy="3600000"/>
          </a:xfrm>
          <a:prstGeom prst="ellipse">
            <a:avLst/>
          </a:prstGeom>
          <a:solidFill>
            <a:schemeClr val="accent3">
              <a:alpha val="60000"/>
            </a:schemeClr>
          </a:solidFill>
          <a:ln>
            <a:noFill/>
          </a:ln>
          <a:effectLst>
            <a:softEdge rad="762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99B40C5F-813E-44FF-9FCF-B8C7098E2E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740399" y="101598"/>
            <a:ext cx="4223205" cy="4223205"/>
          </a:xfrm>
          <a:prstGeom prst="ellipse">
            <a:avLst/>
          </a:prstGeom>
          <a:solidFill>
            <a:schemeClr val="accent1">
              <a:alpha val="60000"/>
            </a:schemeClr>
          </a:solidFill>
          <a:ln>
            <a:noFill/>
          </a:ln>
          <a:effectLst>
            <a:softEdge rad="762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9BC5ABA-C9E4-9B21-FC25-9F97ADA0517F}"/>
              </a:ext>
            </a:extLst>
          </p:cNvPr>
          <p:cNvPicPr>
            <a:picLocks noChangeAspect="1"/>
          </p:cNvPicPr>
          <p:nvPr/>
        </p:nvPicPr>
        <p:blipFill rotWithShape="1">
          <a:blip r:embed="rId3"/>
          <a:srcRect l="25942" r="21057" b="-2"/>
          <a:stretch/>
        </p:blipFill>
        <p:spPr>
          <a:xfrm>
            <a:off x="5442220" y="10"/>
            <a:ext cx="4320000" cy="431999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635000"/>
          </a:effectLst>
        </p:spPr>
      </p:pic>
      <p:pic>
        <p:nvPicPr>
          <p:cNvPr id="4" name="Picture 3">
            <a:extLst>
              <a:ext uri="{FF2B5EF4-FFF2-40B4-BE49-F238E27FC236}">
                <a16:creationId xmlns:a16="http://schemas.microsoft.com/office/drawing/2014/main" id="{0A1B3E88-1089-E932-CB43-67A29DE390B2}"/>
              </a:ext>
            </a:extLst>
          </p:cNvPr>
          <p:cNvPicPr>
            <a:picLocks noChangeAspect="1"/>
          </p:cNvPicPr>
          <p:nvPr/>
        </p:nvPicPr>
        <p:blipFill rotWithShape="1">
          <a:blip r:embed="rId4"/>
          <a:srcRect l="5625" r="31376" b="2"/>
          <a:stretch/>
        </p:blipFill>
        <p:spPr>
          <a:xfrm>
            <a:off x="8238447" y="3183392"/>
            <a:ext cx="3600000" cy="3600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508000"/>
          </a:effectLst>
        </p:spPr>
      </p:pic>
    </p:spTree>
    <p:extLst>
      <p:ext uri="{BB962C8B-B14F-4D97-AF65-F5344CB8AC3E}">
        <p14:creationId xmlns:p14="http://schemas.microsoft.com/office/powerpoint/2010/main" val="1017036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182D455B-C993-4AC2-BAC2-D5C9890CE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AA09DC-9993-398F-3C01-A54437250516}"/>
              </a:ext>
            </a:extLst>
          </p:cNvPr>
          <p:cNvSpPr>
            <a:spLocks noGrp="1"/>
          </p:cNvSpPr>
          <p:nvPr>
            <p:ph type="title"/>
          </p:nvPr>
        </p:nvSpPr>
        <p:spPr>
          <a:xfrm>
            <a:off x="540000" y="540000"/>
            <a:ext cx="4533805" cy="5961161"/>
          </a:xfrm>
        </p:spPr>
        <p:txBody>
          <a:bodyPr anchor="t">
            <a:normAutofit/>
          </a:bodyPr>
          <a:lstStyle/>
          <a:p>
            <a:r>
              <a:rPr lang="en-US" sz="4800" dirty="0"/>
              <a:t>Application of group theory in Artificial Intelligence</a:t>
            </a:r>
          </a:p>
        </p:txBody>
      </p:sp>
      <p:pic>
        <p:nvPicPr>
          <p:cNvPr id="4" name="Picture 3">
            <a:extLst>
              <a:ext uri="{FF2B5EF4-FFF2-40B4-BE49-F238E27FC236}">
                <a16:creationId xmlns:a16="http://schemas.microsoft.com/office/drawing/2014/main" id="{95A25AFF-9DA8-6D2D-56AA-84517CEE11B0}"/>
              </a:ext>
            </a:extLst>
          </p:cNvPr>
          <p:cNvPicPr>
            <a:picLocks noChangeAspect="1"/>
          </p:cNvPicPr>
          <p:nvPr/>
        </p:nvPicPr>
        <p:blipFill>
          <a:blip r:embed="rId3">
            <a:alphaModFix/>
          </a:blip>
          <a:stretch>
            <a:fillRect/>
          </a:stretch>
        </p:blipFill>
        <p:spPr>
          <a:xfrm>
            <a:off x="5232400" y="1273512"/>
            <a:ext cx="6408735" cy="2082839"/>
          </a:xfrm>
          <a:prstGeom prst="rect">
            <a:avLst/>
          </a:prstGeom>
        </p:spPr>
      </p:pic>
      <p:sp>
        <p:nvSpPr>
          <p:cNvPr id="3" name="Content Placeholder 2">
            <a:extLst>
              <a:ext uri="{FF2B5EF4-FFF2-40B4-BE49-F238E27FC236}">
                <a16:creationId xmlns:a16="http://schemas.microsoft.com/office/drawing/2014/main" id="{F0D94B4A-091A-C007-CED6-6A1C38FBB77C}"/>
              </a:ext>
            </a:extLst>
          </p:cNvPr>
          <p:cNvSpPr>
            <a:spLocks noGrp="1"/>
          </p:cNvSpPr>
          <p:nvPr>
            <p:ph idx="1"/>
          </p:nvPr>
        </p:nvSpPr>
        <p:spPr>
          <a:xfrm>
            <a:off x="511288" y="3546089"/>
            <a:ext cx="7258706" cy="2952374"/>
          </a:xfrm>
        </p:spPr>
        <p:txBody>
          <a:bodyPr anchor="b">
            <a:normAutofit lnSpcReduction="10000"/>
          </a:bodyPr>
          <a:lstStyle/>
          <a:p>
            <a:pPr>
              <a:lnSpc>
                <a:spcPct val="115000"/>
              </a:lnSpc>
            </a:pPr>
            <a:r>
              <a:rPr lang="en-US" sz="2400" dirty="0"/>
              <a:t>Feature extraction: The concepts of group theory are being used to create more reliable, strong, and clear feature extraction approaches. These approaches aid in finding important information from the raw data, most certainly in situations where we have close or connected patterns.</a:t>
            </a:r>
          </a:p>
        </p:txBody>
      </p:sp>
    </p:spTree>
    <p:extLst>
      <p:ext uri="{BB962C8B-B14F-4D97-AF65-F5344CB8AC3E}">
        <p14:creationId xmlns:p14="http://schemas.microsoft.com/office/powerpoint/2010/main" val="3131664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987A62DB-71D7-497D-BE1C-933ECB515A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3" name="Oval 12">
              <a:extLst>
                <a:ext uri="{FF2B5EF4-FFF2-40B4-BE49-F238E27FC236}">
                  <a16:creationId xmlns:a16="http://schemas.microsoft.com/office/drawing/2014/main" id="{FDAC2767-A7E3-4697-90F6-443A583140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B23E396-A746-411A-8709-32ABC4DDE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135C986-CB82-4211-A910-D232B9BCA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7" name="Freeform: Shape 16">
            <a:extLst>
              <a:ext uri="{FF2B5EF4-FFF2-40B4-BE49-F238E27FC236}">
                <a16:creationId xmlns:a16="http://schemas.microsoft.com/office/drawing/2014/main" id="{837F2C8F-CC11-4A18-AA7E-AE8C022CD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2AA09DC-9993-398F-3C01-A54437250516}"/>
              </a:ext>
            </a:extLst>
          </p:cNvPr>
          <p:cNvSpPr>
            <a:spLocks noGrp="1"/>
          </p:cNvSpPr>
          <p:nvPr>
            <p:ph type="title"/>
          </p:nvPr>
        </p:nvSpPr>
        <p:spPr>
          <a:xfrm>
            <a:off x="174639" y="289932"/>
            <a:ext cx="4500561" cy="2181946"/>
          </a:xfrm>
        </p:spPr>
        <p:txBody>
          <a:bodyPr anchor="t">
            <a:normAutofit/>
          </a:bodyPr>
          <a:lstStyle/>
          <a:p>
            <a:r>
              <a:rPr lang="en-US" sz="3800" dirty="0"/>
              <a:t>Application of group theory in Artificial Intelligence</a:t>
            </a:r>
          </a:p>
        </p:txBody>
      </p:sp>
      <p:sp>
        <p:nvSpPr>
          <p:cNvPr id="3" name="Content Placeholder 2">
            <a:extLst>
              <a:ext uri="{FF2B5EF4-FFF2-40B4-BE49-F238E27FC236}">
                <a16:creationId xmlns:a16="http://schemas.microsoft.com/office/drawing/2014/main" id="{F0D94B4A-091A-C007-CED6-6A1C38FBB77C}"/>
              </a:ext>
            </a:extLst>
          </p:cNvPr>
          <p:cNvSpPr>
            <a:spLocks noGrp="1"/>
          </p:cNvSpPr>
          <p:nvPr>
            <p:ph idx="1"/>
          </p:nvPr>
        </p:nvSpPr>
        <p:spPr>
          <a:xfrm>
            <a:off x="167743" y="2486721"/>
            <a:ext cx="6151020" cy="4081347"/>
          </a:xfrm>
        </p:spPr>
        <p:txBody>
          <a:bodyPr anchor="t">
            <a:normAutofit/>
          </a:bodyPr>
          <a:lstStyle/>
          <a:p>
            <a:pPr>
              <a:lnSpc>
                <a:spcPct val="115000"/>
              </a:lnSpc>
            </a:pPr>
            <a:r>
              <a:rPr lang="en-US" sz="2000" dirty="0"/>
              <a:t>Data Augmentation:</a:t>
            </a:r>
          </a:p>
          <a:p>
            <a:pPr marL="0" indent="0">
              <a:lnSpc>
                <a:spcPct val="115000"/>
              </a:lnSpc>
              <a:buNone/>
            </a:pPr>
            <a:r>
              <a:rPr lang="en-US" sz="2000" dirty="0"/>
              <a:t>The techniques of data augmentation are most often used to increase the amount of training data artificially, which helps in improving the machine learning model’s ability to work better.</a:t>
            </a:r>
          </a:p>
          <a:p>
            <a:pPr marL="0" indent="0">
              <a:lnSpc>
                <a:spcPct val="115000"/>
              </a:lnSpc>
              <a:buNone/>
            </a:pPr>
            <a:r>
              <a:rPr lang="en-US" sz="2000" dirty="0"/>
              <a:t>The benefit of group theory here is its ability to guide how the augmentation operations are selected by keeping in mind the symmetries available in the data.</a:t>
            </a:r>
          </a:p>
        </p:txBody>
      </p:sp>
      <p:pic>
        <p:nvPicPr>
          <p:cNvPr id="7" name="Graphic 6" descr="Statistics">
            <a:extLst>
              <a:ext uri="{FF2B5EF4-FFF2-40B4-BE49-F238E27FC236}">
                <a16:creationId xmlns:a16="http://schemas.microsoft.com/office/drawing/2014/main" id="{522BE094-807D-5638-1E93-5B0ABADD3E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25000" y="1629000"/>
            <a:ext cx="3600000" cy="3600000"/>
          </a:xfrm>
          <a:prstGeom prst="rect">
            <a:avLst/>
          </a:prstGeom>
        </p:spPr>
      </p:pic>
    </p:spTree>
    <p:extLst>
      <p:ext uri="{BB962C8B-B14F-4D97-AF65-F5344CB8AC3E}">
        <p14:creationId xmlns:p14="http://schemas.microsoft.com/office/powerpoint/2010/main" val="2087953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extBox 1">
            <a:extLst>
              <a:ext uri="{FF2B5EF4-FFF2-40B4-BE49-F238E27FC236}">
                <a16:creationId xmlns:a16="http://schemas.microsoft.com/office/drawing/2014/main" id="{32A2E46C-0ED6-3CCF-E926-7D1187302BDB}"/>
              </a:ext>
            </a:extLst>
          </p:cNvPr>
          <p:cNvGraphicFramePr/>
          <p:nvPr/>
        </p:nvGraphicFramePr>
        <p:xfrm>
          <a:off x="319596" y="301840"/>
          <a:ext cx="11549849" cy="5355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7111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8" name="Rectangle 7">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Oval 8">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Oval 9">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1" name="Group 10">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6" name="Rectangle 15">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2" name="Group 11">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4" name="Rectangle 13">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9" name="Rectangle 18">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21" name="Rectangle 20">
            <a:extLst>
              <a:ext uri="{FF2B5EF4-FFF2-40B4-BE49-F238E27FC236}">
                <a16:creationId xmlns:a16="http://schemas.microsoft.com/office/drawing/2014/main" id="{9B9AACA9-BD92-429F-8047-0731DB46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B046D8F9-B18B-42F5-B320-22E156F4C0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3980DF08-8878-4A99-871A-573EBF4F3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1E0FF3E7-007F-48E0-8352-89CE4375BB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603875" y="0"/>
              <a:ext cx="6521820" cy="3260910"/>
              <a:chOff x="0" y="0"/>
              <a:chExt cx="2880000" cy="1440000"/>
            </a:xfrm>
          </p:grpSpPr>
          <p:sp>
            <p:nvSpPr>
              <p:cNvPr id="28" name="Rectangle 27">
                <a:extLst>
                  <a:ext uri="{FF2B5EF4-FFF2-40B4-BE49-F238E27FC236}">
                    <a16:creationId xmlns:a16="http://schemas.microsoft.com/office/drawing/2014/main" id="{F02DE4FC-8B38-40C7-A2F5-CBD4C6592E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C97C509-DDA4-4291-88B3-8E2B14609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96345897-50D9-424E-A94E-18A63AEE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266E6E08-BABA-49E9-884E-4805849158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ECDF7E6-DFE3-679D-80A6-5D3AF15CE47E}"/>
              </a:ext>
            </a:extLst>
          </p:cNvPr>
          <p:cNvSpPr>
            <a:spLocks noGrp="1"/>
          </p:cNvSpPr>
          <p:nvPr>
            <p:ph type="title"/>
          </p:nvPr>
        </p:nvSpPr>
        <p:spPr>
          <a:xfrm>
            <a:off x="1487487" y="545126"/>
            <a:ext cx="9217026" cy="3783988"/>
          </a:xfrm>
        </p:spPr>
        <p:txBody>
          <a:bodyPr vert="horz" lIns="91440" tIns="45720" rIns="91440" bIns="45720" rtlCol="0" anchor="b">
            <a:normAutofit/>
          </a:bodyPr>
          <a:lstStyle/>
          <a:p>
            <a:pPr algn="ctr"/>
            <a:r>
              <a:rPr lang="en-US" dirty="0"/>
              <a:t>Thank you</a:t>
            </a:r>
          </a:p>
        </p:txBody>
      </p:sp>
    </p:spTree>
    <p:extLst>
      <p:ext uri="{BB962C8B-B14F-4D97-AF65-F5344CB8AC3E}">
        <p14:creationId xmlns:p14="http://schemas.microsoft.com/office/powerpoint/2010/main" val="3335416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TextBox 1">
            <a:extLst>
              <a:ext uri="{FF2B5EF4-FFF2-40B4-BE49-F238E27FC236}">
                <a16:creationId xmlns:a16="http://schemas.microsoft.com/office/drawing/2014/main" id="{C9A87BFE-7AEA-5321-ECD4-4F5ACC7CBAAC}"/>
              </a:ext>
            </a:extLst>
          </p:cNvPr>
          <p:cNvGraphicFramePr/>
          <p:nvPr/>
        </p:nvGraphicFramePr>
        <p:xfrm>
          <a:off x="556537" y="796749"/>
          <a:ext cx="8832789" cy="38472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6922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97874-F5E6-A341-9F7F-819A1F116963}"/>
              </a:ext>
            </a:extLst>
          </p:cNvPr>
          <p:cNvSpPr>
            <a:spLocks noGrp="1"/>
          </p:cNvSpPr>
          <p:nvPr>
            <p:ph type="title"/>
          </p:nvPr>
        </p:nvSpPr>
        <p:spPr>
          <a:xfrm>
            <a:off x="540000" y="540000"/>
            <a:ext cx="11101135" cy="953240"/>
          </a:xfrm>
        </p:spPr>
        <p:txBody>
          <a:bodyPr/>
          <a:lstStyle/>
          <a:p>
            <a:pPr algn="ctr"/>
            <a:r>
              <a:rPr lang="en-US"/>
              <a:t>Group Theory</a:t>
            </a:r>
            <a:endParaRPr lang="en-US" dirty="0"/>
          </a:p>
        </p:txBody>
      </p:sp>
      <p:graphicFrame>
        <p:nvGraphicFramePr>
          <p:cNvPr id="12" name="Content Placeholder 2">
            <a:extLst>
              <a:ext uri="{FF2B5EF4-FFF2-40B4-BE49-F238E27FC236}">
                <a16:creationId xmlns:a16="http://schemas.microsoft.com/office/drawing/2014/main" id="{4BAC2BCA-7256-D6D6-64DD-AA454C068B70}"/>
              </a:ext>
            </a:extLst>
          </p:cNvPr>
          <p:cNvGraphicFramePr>
            <a:graphicFrameLocks noGrp="1"/>
          </p:cNvGraphicFramePr>
          <p:nvPr>
            <p:ph idx="1"/>
            <p:extLst>
              <p:ext uri="{D42A27DB-BD31-4B8C-83A1-F6EECF244321}">
                <p14:modId xmlns:p14="http://schemas.microsoft.com/office/powerpoint/2010/main" val="2358948111"/>
              </p:ext>
            </p:extLst>
          </p:nvPr>
        </p:nvGraphicFramePr>
        <p:xfrm>
          <a:off x="256478" y="1627055"/>
          <a:ext cx="11742234" cy="48154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57750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9A2A-9DC6-226F-F93D-35A9953B8DF1}"/>
              </a:ext>
            </a:extLst>
          </p:cNvPr>
          <p:cNvSpPr>
            <a:spLocks noGrp="1"/>
          </p:cNvSpPr>
          <p:nvPr>
            <p:ph type="title"/>
          </p:nvPr>
        </p:nvSpPr>
        <p:spPr>
          <a:xfrm>
            <a:off x="540000" y="540000"/>
            <a:ext cx="11101135" cy="987717"/>
          </a:xfrm>
        </p:spPr>
        <p:txBody>
          <a:bodyPr/>
          <a:lstStyle/>
          <a:p>
            <a:pPr algn="ctr"/>
            <a:r>
              <a:rPr lang="en-US"/>
              <a:t>Group</a:t>
            </a:r>
            <a:endParaRPr lang="en-US" dirty="0"/>
          </a:p>
        </p:txBody>
      </p:sp>
      <p:sp>
        <p:nvSpPr>
          <p:cNvPr id="3" name="Content Placeholder 2">
            <a:extLst>
              <a:ext uri="{FF2B5EF4-FFF2-40B4-BE49-F238E27FC236}">
                <a16:creationId xmlns:a16="http://schemas.microsoft.com/office/drawing/2014/main" id="{A6EAF018-4B06-8A8D-BD7E-92C90CD9053C}"/>
              </a:ext>
            </a:extLst>
          </p:cNvPr>
          <p:cNvSpPr>
            <a:spLocks noGrp="1"/>
          </p:cNvSpPr>
          <p:nvPr>
            <p:ph idx="1"/>
          </p:nvPr>
        </p:nvSpPr>
        <p:spPr>
          <a:xfrm>
            <a:off x="334537" y="1527717"/>
            <a:ext cx="11675326" cy="4781007"/>
          </a:xfrm>
        </p:spPr>
        <p:txBody>
          <a:bodyPr>
            <a:normAutofit/>
          </a:bodyPr>
          <a:lstStyle/>
          <a:p>
            <a:r>
              <a:rPr lang="en-US" sz="2800"/>
              <a:t>In the context of group theory, a group is considered as a collection (set) who has members which are known as elements such as numbers. </a:t>
            </a:r>
          </a:p>
          <a:p>
            <a:r>
              <a:rPr lang="en-US" sz="2800"/>
              <a:t>A binary operation is used to combine any two elements of a set which results in having an element from the same set. (the result should be an element from the original set).</a:t>
            </a:r>
          </a:p>
          <a:p>
            <a:r>
              <a:rPr lang="en-US" sz="2800"/>
              <a:t>The binary operation should satisfy four essential characteristics (Property): Closure, Associativity, Identity, and Inverse.</a:t>
            </a:r>
            <a:endParaRPr lang="en-US" sz="2800" dirty="0"/>
          </a:p>
        </p:txBody>
      </p:sp>
    </p:spTree>
    <p:extLst>
      <p:ext uri="{BB962C8B-B14F-4D97-AF65-F5344CB8AC3E}">
        <p14:creationId xmlns:p14="http://schemas.microsoft.com/office/powerpoint/2010/main" val="246689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9A2A-9DC6-226F-F93D-35A9953B8DF1}"/>
              </a:ext>
            </a:extLst>
          </p:cNvPr>
          <p:cNvSpPr>
            <a:spLocks noGrp="1"/>
          </p:cNvSpPr>
          <p:nvPr>
            <p:ph type="title"/>
          </p:nvPr>
        </p:nvSpPr>
        <p:spPr>
          <a:xfrm>
            <a:off x="540001" y="189571"/>
            <a:ext cx="11101135" cy="987717"/>
          </a:xfrm>
        </p:spPr>
        <p:txBody>
          <a:bodyPr/>
          <a:lstStyle/>
          <a:p>
            <a:pPr algn="ctr"/>
            <a:r>
              <a:rPr lang="en-US"/>
              <a:t>Group</a:t>
            </a:r>
            <a:endParaRPr lang="en-US" dirty="0"/>
          </a:p>
        </p:txBody>
      </p:sp>
      <p:sp>
        <p:nvSpPr>
          <p:cNvPr id="3" name="Content Placeholder 2">
            <a:extLst>
              <a:ext uri="{FF2B5EF4-FFF2-40B4-BE49-F238E27FC236}">
                <a16:creationId xmlns:a16="http://schemas.microsoft.com/office/drawing/2014/main" id="{A6EAF018-4B06-8A8D-BD7E-92C90CD9053C}"/>
              </a:ext>
            </a:extLst>
          </p:cNvPr>
          <p:cNvSpPr>
            <a:spLocks noGrp="1"/>
          </p:cNvSpPr>
          <p:nvPr>
            <p:ph idx="1"/>
          </p:nvPr>
        </p:nvSpPr>
        <p:spPr>
          <a:xfrm>
            <a:off x="540000" y="1070518"/>
            <a:ext cx="11101136" cy="5597912"/>
          </a:xfrm>
        </p:spPr>
        <p:txBody>
          <a:bodyPr>
            <a:normAutofit lnSpcReduction="10000"/>
          </a:bodyPr>
          <a:lstStyle/>
          <a:p>
            <a:pPr marL="457200" indent="-457200">
              <a:buFont typeface="+mj-lt"/>
              <a:buAutoNum type="arabicPeriod"/>
            </a:pPr>
            <a:r>
              <a:rPr lang="en-US" sz="2400"/>
              <a:t>Closure: It requires to check that for any two elements such as ‘a’ and ‘b’ in a group, when an operation is applied on them, the result must be from the same group that ‘a’ and ‘b’ came from.</a:t>
            </a:r>
          </a:p>
          <a:p>
            <a:pPr marL="457200" indent="-457200">
              <a:buFont typeface="+mj-lt"/>
              <a:buAutoNum type="arabicPeriod"/>
            </a:pPr>
            <a:r>
              <a:rPr lang="en-US" sz="2400"/>
              <a:t>Associativity: it requires to check that when an operation is performed on any three elements, the order of that operation would not matter. For example, (a*b)*c is the same as a*(b*c).</a:t>
            </a:r>
          </a:p>
          <a:p>
            <a:pPr marL="457200" indent="-457200">
              <a:buFont typeface="+mj-lt"/>
              <a:buAutoNum type="arabicPeriod"/>
            </a:pPr>
            <a:r>
              <a:rPr lang="en-US" sz="2400"/>
              <a:t>Identity element: an identity element is a special member of  group, which is written as e. when an operation uses any element with the identity element </a:t>
            </a:r>
          </a:p>
          <a:p>
            <a:pPr marL="457200" indent="-457200">
              <a:buFont typeface="+mj-lt"/>
              <a:buAutoNum type="arabicPeriod"/>
            </a:pPr>
            <a:r>
              <a:rPr lang="en-US" sz="2400"/>
              <a:t>Inverse element: an element of a group has an element from the same group known as it’s inverse. When we perform an operation on them, we will have the identity element as a result.</a:t>
            </a:r>
            <a:endParaRPr lang="en-US" sz="2400" dirty="0"/>
          </a:p>
        </p:txBody>
      </p:sp>
    </p:spTree>
    <p:extLst>
      <p:ext uri="{BB962C8B-B14F-4D97-AF65-F5344CB8AC3E}">
        <p14:creationId xmlns:p14="http://schemas.microsoft.com/office/powerpoint/2010/main" val="1651759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29A2A-9DC6-226F-F93D-35A9953B8DF1}"/>
              </a:ext>
            </a:extLst>
          </p:cNvPr>
          <p:cNvSpPr>
            <a:spLocks noGrp="1"/>
          </p:cNvSpPr>
          <p:nvPr>
            <p:ph type="title"/>
          </p:nvPr>
        </p:nvSpPr>
        <p:spPr>
          <a:xfrm>
            <a:off x="7142400" y="540000"/>
            <a:ext cx="4500561" cy="5759450"/>
          </a:xfrm>
        </p:spPr>
        <p:txBody>
          <a:bodyPr anchor="ctr">
            <a:normAutofit/>
          </a:bodyPr>
          <a:lstStyle/>
          <a:p>
            <a:r>
              <a:rPr lang="en-US" sz="6800"/>
              <a:t>Some applications of group theory</a:t>
            </a:r>
          </a:p>
        </p:txBody>
      </p:sp>
      <p:graphicFrame>
        <p:nvGraphicFramePr>
          <p:cNvPr id="31" name="Content Placeholder 2">
            <a:extLst>
              <a:ext uri="{FF2B5EF4-FFF2-40B4-BE49-F238E27FC236}">
                <a16:creationId xmlns:a16="http://schemas.microsoft.com/office/drawing/2014/main" id="{4BF17D9C-3767-A87C-690C-A52323A0FF1A}"/>
              </a:ext>
            </a:extLst>
          </p:cNvPr>
          <p:cNvGraphicFramePr>
            <a:graphicFrameLocks noGrp="1"/>
          </p:cNvGraphicFramePr>
          <p:nvPr>
            <p:ph idx="1"/>
            <p:extLst>
              <p:ext uri="{D42A27DB-BD31-4B8C-83A1-F6EECF244321}">
                <p14:modId xmlns:p14="http://schemas.microsoft.com/office/powerpoint/2010/main" val="435976200"/>
              </p:ext>
            </p:extLst>
          </p:nvPr>
        </p:nvGraphicFramePr>
        <p:xfrm>
          <a:off x="540000" y="540000"/>
          <a:ext cx="6408738" cy="575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48664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1">
            <a:extLst>
              <a:ext uri="{FF2B5EF4-FFF2-40B4-BE49-F238E27FC236}">
                <a16:creationId xmlns:a16="http://schemas.microsoft.com/office/drawing/2014/main" id="{987A62DB-71D7-497D-BE1C-933ECB515A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3" name="Oval 12">
              <a:extLst>
                <a:ext uri="{FF2B5EF4-FFF2-40B4-BE49-F238E27FC236}">
                  <a16:creationId xmlns:a16="http://schemas.microsoft.com/office/drawing/2014/main" id="{FDAC2767-A7E3-4697-90F6-443A583140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B23E396-A746-411A-8709-32ABC4DDE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14">
              <a:extLst>
                <a:ext uri="{FF2B5EF4-FFF2-40B4-BE49-F238E27FC236}">
                  <a16:creationId xmlns:a16="http://schemas.microsoft.com/office/drawing/2014/main" id="{D135C986-CB82-4211-A910-D232B9BCA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24" name="Freeform: Shape 16">
            <a:extLst>
              <a:ext uri="{FF2B5EF4-FFF2-40B4-BE49-F238E27FC236}">
                <a16:creationId xmlns:a16="http://schemas.microsoft.com/office/drawing/2014/main" id="{837F2C8F-CC11-4A18-AA7E-AE8C022CD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CF29A2A-9DC6-226F-F93D-35A9953B8DF1}"/>
              </a:ext>
            </a:extLst>
          </p:cNvPr>
          <p:cNvSpPr>
            <a:spLocks noGrp="1"/>
          </p:cNvSpPr>
          <p:nvPr>
            <p:ph type="title"/>
          </p:nvPr>
        </p:nvSpPr>
        <p:spPr>
          <a:xfrm>
            <a:off x="540000" y="540000"/>
            <a:ext cx="4500561" cy="2181946"/>
          </a:xfrm>
        </p:spPr>
        <p:txBody>
          <a:bodyPr anchor="t">
            <a:normAutofit/>
          </a:bodyPr>
          <a:lstStyle/>
          <a:p>
            <a:r>
              <a:rPr lang="en-US" sz="4700"/>
              <a:t>Some applications of group theory</a:t>
            </a:r>
          </a:p>
        </p:txBody>
      </p:sp>
      <p:sp>
        <p:nvSpPr>
          <p:cNvPr id="3" name="Content Placeholder 2">
            <a:extLst>
              <a:ext uri="{FF2B5EF4-FFF2-40B4-BE49-F238E27FC236}">
                <a16:creationId xmlns:a16="http://schemas.microsoft.com/office/drawing/2014/main" id="{A6EAF018-4B06-8A8D-BD7E-92C90CD9053C}"/>
              </a:ext>
            </a:extLst>
          </p:cNvPr>
          <p:cNvSpPr>
            <a:spLocks noGrp="1"/>
          </p:cNvSpPr>
          <p:nvPr>
            <p:ph idx="1"/>
          </p:nvPr>
        </p:nvSpPr>
        <p:spPr>
          <a:xfrm>
            <a:off x="550863" y="2947121"/>
            <a:ext cx="4500562" cy="3361604"/>
          </a:xfrm>
        </p:spPr>
        <p:txBody>
          <a:bodyPr anchor="t">
            <a:normAutofit/>
          </a:bodyPr>
          <a:lstStyle/>
          <a:p>
            <a:pPr marL="0" indent="0">
              <a:lnSpc>
                <a:spcPct val="115000"/>
              </a:lnSpc>
              <a:buNone/>
            </a:pPr>
            <a:r>
              <a:rPr lang="en-US" sz="1500" dirty="0"/>
              <a:t>Robotics: Group theory is applied to show and analyze the movement and transformation of robots, which helps when planning for robotic motion and controlling.</a:t>
            </a:r>
          </a:p>
          <a:p>
            <a:pPr marL="0" indent="0">
              <a:lnSpc>
                <a:spcPct val="115000"/>
              </a:lnSpc>
              <a:buNone/>
            </a:pPr>
            <a:endParaRPr lang="en-US" sz="1500" dirty="0"/>
          </a:p>
          <a:p>
            <a:pPr marL="0" indent="0">
              <a:lnSpc>
                <a:spcPct val="115000"/>
              </a:lnSpc>
              <a:buNone/>
            </a:pPr>
            <a:r>
              <a:rPr lang="en-US" sz="1500" dirty="0"/>
              <a:t>Artificial intelligence: Group theory is employed to recognize the symmetries and patterns in a certain data. which improve some AI tasks such as image recognition as well as feature extraction.</a:t>
            </a:r>
          </a:p>
          <a:p>
            <a:pPr marL="0" indent="0">
              <a:lnSpc>
                <a:spcPct val="115000"/>
              </a:lnSpc>
              <a:buNone/>
            </a:pPr>
            <a:endParaRPr lang="en-US" sz="1500" dirty="0"/>
          </a:p>
        </p:txBody>
      </p:sp>
      <p:pic>
        <p:nvPicPr>
          <p:cNvPr id="25" name="Graphic 6" descr="Robot">
            <a:extLst>
              <a:ext uri="{FF2B5EF4-FFF2-40B4-BE49-F238E27FC236}">
                <a16:creationId xmlns:a16="http://schemas.microsoft.com/office/drawing/2014/main" id="{C93C76BC-9478-0BD2-2AE2-E17CDD0E2E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25000" y="1629000"/>
            <a:ext cx="3600000" cy="3600000"/>
          </a:xfrm>
          <a:prstGeom prst="rect">
            <a:avLst/>
          </a:prstGeom>
        </p:spPr>
      </p:pic>
    </p:spTree>
    <p:extLst>
      <p:ext uri="{BB962C8B-B14F-4D97-AF65-F5344CB8AC3E}">
        <p14:creationId xmlns:p14="http://schemas.microsoft.com/office/powerpoint/2010/main" val="1495294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1" name="Rectangle 2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5" name="Picture 4" descr="3D abstract blue and gold cube illustration">
            <a:extLst>
              <a:ext uri="{FF2B5EF4-FFF2-40B4-BE49-F238E27FC236}">
                <a16:creationId xmlns:a16="http://schemas.microsoft.com/office/drawing/2014/main" id="{93C69920-99AD-7C01-006C-109BC153B711}"/>
              </a:ext>
            </a:extLst>
          </p:cNvPr>
          <p:cNvPicPr>
            <a:picLocks noChangeAspect="1"/>
          </p:cNvPicPr>
          <p:nvPr/>
        </p:nvPicPr>
        <p:blipFill rotWithShape="1">
          <a:blip r:embed="rId2">
            <a:alphaModFix/>
          </a:blip>
          <a:srcRect r="1" b="6256"/>
          <a:stretch/>
        </p:blipFill>
        <p:spPr>
          <a:xfrm>
            <a:off x="-688" y="-4"/>
            <a:ext cx="12192687" cy="6858000"/>
          </a:xfrm>
          <a:prstGeom prst="rect">
            <a:avLst/>
          </a:prstGeom>
        </p:spPr>
      </p:pic>
      <p:grpSp>
        <p:nvGrpSpPr>
          <p:cNvPr id="23" name="Group 22">
            <a:extLst>
              <a:ext uri="{FF2B5EF4-FFF2-40B4-BE49-F238E27FC236}">
                <a16:creationId xmlns:a16="http://schemas.microsoft.com/office/drawing/2014/main" id="{67186895-7DAD-4EEE-BF1A-CC36B9426A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5"/>
            <a:ext cx="9785926" cy="6858005"/>
            <a:chOff x="2406074" y="-5"/>
            <a:chExt cx="9785926" cy="6858005"/>
          </a:xfrm>
        </p:grpSpPr>
        <p:grpSp>
          <p:nvGrpSpPr>
            <p:cNvPr id="24" name="Group 23">
              <a:extLst>
                <a:ext uri="{FF2B5EF4-FFF2-40B4-BE49-F238E27FC236}">
                  <a16:creationId xmlns:a16="http://schemas.microsoft.com/office/drawing/2014/main" id="{45BFDCD0-B536-4527-AB6E-79B0E4EDD0C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424112" y="-4"/>
              <a:ext cx="9767888" cy="6858003"/>
              <a:chOff x="0" y="-3"/>
              <a:chExt cx="9767888" cy="6858003"/>
            </a:xfrm>
          </p:grpSpPr>
          <p:sp>
            <p:nvSpPr>
              <p:cNvPr id="32" name="Rectangle 31">
                <a:extLst>
                  <a:ext uri="{FF2B5EF4-FFF2-40B4-BE49-F238E27FC236}">
                    <a16:creationId xmlns:a16="http://schemas.microsoft.com/office/drawing/2014/main" id="{1850C5E2-9BE7-4321-8945-320FE5AA9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8999"/>
                <a:ext cx="9767888" cy="3429001"/>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7B89D3D-F057-4F89-87AC-DBA5FD04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3"/>
                <a:ext cx="9767888" cy="3428999"/>
              </a:xfrm>
              <a:prstGeom prst="rect">
                <a:avLst/>
              </a:prstGeom>
              <a:gradFill flip="none" rotWithShape="1">
                <a:gsLst>
                  <a:gs pos="32000">
                    <a:schemeClr val="bg1">
                      <a:alpha val="60000"/>
                    </a:schemeClr>
                  </a:gs>
                  <a:gs pos="0">
                    <a:schemeClr val="bg1">
                      <a:alpha val="80000"/>
                    </a:schemeClr>
                  </a:gs>
                  <a:gs pos="63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95B5518D-4B46-4866-BF9F-D6550DA0028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406074" y="-5"/>
              <a:ext cx="9785926" cy="6858002"/>
              <a:chOff x="0" y="-1"/>
              <a:chExt cx="9785926" cy="6858002"/>
            </a:xfrm>
          </p:grpSpPr>
          <p:sp>
            <p:nvSpPr>
              <p:cNvPr id="30" name="Rectangle 29">
                <a:extLst>
                  <a:ext uri="{FF2B5EF4-FFF2-40B4-BE49-F238E27FC236}">
                    <a16:creationId xmlns:a16="http://schemas.microsoft.com/office/drawing/2014/main" id="{71673445-12E5-48F8-BEF8-87016BBC52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29000"/>
                <a:ext cx="9785926" cy="3429001"/>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3ACC629B-B138-4925-BE58-F4E4E2CC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1"/>
                <a:ext cx="9785926" cy="3428999"/>
              </a:xfrm>
              <a:prstGeom prst="rect">
                <a:avLst/>
              </a:prstGeom>
              <a:gradFill flip="none" rotWithShape="1">
                <a:gsLst>
                  <a:gs pos="0">
                    <a:schemeClr val="accent3"/>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40C8F77F-4220-4C2C-BE7D-0C626E45701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423330" y="-5"/>
              <a:ext cx="9768670" cy="6858002"/>
              <a:chOff x="2423330" y="-5"/>
              <a:chExt cx="9768670" cy="6858002"/>
            </a:xfrm>
          </p:grpSpPr>
          <p:sp>
            <p:nvSpPr>
              <p:cNvPr id="28" name="Rectangle 27">
                <a:extLst>
                  <a:ext uri="{FF2B5EF4-FFF2-40B4-BE49-F238E27FC236}">
                    <a16:creationId xmlns:a16="http://schemas.microsoft.com/office/drawing/2014/main" id="{B66BF283-D5A5-422F-9640-B6D1ABD98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23330" y="-5"/>
                <a:ext cx="9767888" cy="3429001"/>
              </a:xfrm>
              <a:prstGeom prst="rect">
                <a:avLst/>
              </a:prstGeom>
              <a:gradFill flip="none" rotWithShape="1">
                <a:gsLst>
                  <a:gs pos="0">
                    <a:schemeClr val="accent2">
                      <a:alpha val="4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05EAD1A7-3DBD-4376-BF10-AEE971C1B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V="1">
                <a:off x="2424112" y="3428998"/>
                <a:ext cx="9767888" cy="3428999"/>
              </a:xfrm>
              <a:prstGeom prst="rect">
                <a:avLst/>
              </a:prstGeom>
              <a:gradFill flip="none" rotWithShape="1">
                <a:gsLst>
                  <a:gs pos="0">
                    <a:schemeClr val="accent2">
                      <a:alpha val="4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Rectangle 26">
              <a:extLst>
                <a:ext uri="{FF2B5EF4-FFF2-40B4-BE49-F238E27FC236}">
                  <a16:creationId xmlns:a16="http://schemas.microsoft.com/office/drawing/2014/main" id="{8F565D01-6AAA-4149-B7F9-257DDE044A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V="1">
              <a:off x="4637393" y="-696606"/>
              <a:ext cx="6312874" cy="8796338"/>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2AA09DC-9993-398F-3C01-A54437250516}"/>
              </a:ext>
            </a:extLst>
          </p:cNvPr>
          <p:cNvSpPr>
            <a:spLocks noGrp="1"/>
          </p:cNvSpPr>
          <p:nvPr>
            <p:ph type="title"/>
          </p:nvPr>
        </p:nvSpPr>
        <p:spPr>
          <a:xfrm>
            <a:off x="540000" y="540000"/>
            <a:ext cx="4500561" cy="4259814"/>
          </a:xfrm>
        </p:spPr>
        <p:txBody>
          <a:bodyPr vert="horz" lIns="91440" tIns="45720" rIns="91440" bIns="45720" rtlCol="0" anchor="b">
            <a:normAutofit/>
          </a:bodyPr>
          <a:lstStyle/>
          <a:p>
            <a:r>
              <a:rPr lang="en-US" sz="5500" dirty="0">
                <a:solidFill>
                  <a:srgbClr val="FFFFFF"/>
                </a:solidFill>
              </a:rPr>
              <a:t>Application of group theory in Artificial Intelligence</a:t>
            </a:r>
          </a:p>
        </p:txBody>
      </p:sp>
    </p:spTree>
    <p:extLst>
      <p:ext uri="{BB962C8B-B14F-4D97-AF65-F5344CB8AC3E}">
        <p14:creationId xmlns:p14="http://schemas.microsoft.com/office/powerpoint/2010/main" val="3995422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9">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11">
            <a:extLst>
              <a:ext uri="{FF2B5EF4-FFF2-40B4-BE49-F238E27FC236}">
                <a16:creationId xmlns:a16="http://schemas.microsoft.com/office/drawing/2014/main" id="{987A62DB-71D7-497D-BE1C-933ECB515A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3" name="Oval 12">
              <a:extLst>
                <a:ext uri="{FF2B5EF4-FFF2-40B4-BE49-F238E27FC236}">
                  <a16:creationId xmlns:a16="http://schemas.microsoft.com/office/drawing/2014/main" id="{FDAC2767-A7E3-4697-90F6-443A583140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B23E396-A746-411A-8709-32ABC4DDE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14">
              <a:extLst>
                <a:ext uri="{FF2B5EF4-FFF2-40B4-BE49-F238E27FC236}">
                  <a16:creationId xmlns:a16="http://schemas.microsoft.com/office/drawing/2014/main" id="{D135C986-CB82-4211-A910-D232B9BCA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7" name="Freeform: Shape 16">
            <a:extLst>
              <a:ext uri="{FF2B5EF4-FFF2-40B4-BE49-F238E27FC236}">
                <a16:creationId xmlns:a16="http://schemas.microsoft.com/office/drawing/2014/main" id="{837F2C8F-CC11-4A18-AA7E-AE8C022CD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4E330E0-3DE2-DE38-ADCB-9F8F3AFABFA7}"/>
              </a:ext>
            </a:extLst>
          </p:cNvPr>
          <p:cNvSpPr>
            <a:spLocks noGrp="1"/>
          </p:cNvSpPr>
          <p:nvPr>
            <p:ph type="title"/>
          </p:nvPr>
        </p:nvSpPr>
        <p:spPr>
          <a:xfrm>
            <a:off x="540000" y="540000"/>
            <a:ext cx="4500561" cy="2181946"/>
          </a:xfrm>
        </p:spPr>
        <p:txBody>
          <a:bodyPr anchor="t">
            <a:normAutofit/>
          </a:bodyPr>
          <a:lstStyle/>
          <a:p>
            <a:r>
              <a:rPr lang="en-US"/>
              <a:t>Artificial Intelligence </a:t>
            </a:r>
          </a:p>
        </p:txBody>
      </p:sp>
      <p:sp>
        <p:nvSpPr>
          <p:cNvPr id="3" name="Content Placeholder 2">
            <a:extLst>
              <a:ext uri="{FF2B5EF4-FFF2-40B4-BE49-F238E27FC236}">
                <a16:creationId xmlns:a16="http://schemas.microsoft.com/office/drawing/2014/main" id="{E633BC31-6A3A-EDDE-A98A-2948989E9A1D}"/>
              </a:ext>
            </a:extLst>
          </p:cNvPr>
          <p:cNvSpPr>
            <a:spLocks noGrp="1"/>
          </p:cNvSpPr>
          <p:nvPr>
            <p:ph idx="1"/>
          </p:nvPr>
        </p:nvSpPr>
        <p:spPr>
          <a:xfrm>
            <a:off x="211537" y="2445316"/>
            <a:ext cx="5244587" cy="3788216"/>
          </a:xfrm>
        </p:spPr>
        <p:txBody>
          <a:bodyPr anchor="t">
            <a:normAutofit lnSpcReduction="10000"/>
          </a:bodyPr>
          <a:lstStyle/>
          <a:p>
            <a:pPr>
              <a:lnSpc>
                <a:spcPct val="115000"/>
              </a:lnSpc>
            </a:pPr>
            <a:r>
              <a:rPr lang="en-US" dirty="0"/>
              <a:t>Artificial intelligence is the science of making machines more intelligent.</a:t>
            </a:r>
          </a:p>
          <a:p>
            <a:pPr>
              <a:lnSpc>
                <a:spcPct val="115000"/>
              </a:lnSpc>
            </a:pPr>
            <a:r>
              <a:rPr lang="en-US" dirty="0"/>
              <a:t>AI focuses on designing computers in a way that enables them to learn, improve, and think like people.</a:t>
            </a:r>
          </a:p>
          <a:p>
            <a:pPr>
              <a:lnSpc>
                <a:spcPct val="115000"/>
              </a:lnSpc>
            </a:pPr>
            <a:r>
              <a:rPr lang="en-US" dirty="0"/>
              <a:t>AI makes computers able to perform task that normally requires human intelligent to solve.</a:t>
            </a:r>
          </a:p>
          <a:p>
            <a:pPr>
              <a:lnSpc>
                <a:spcPct val="115000"/>
              </a:lnSpc>
            </a:pPr>
            <a:r>
              <a:rPr lang="en-US" dirty="0"/>
              <a:t>For example: Understanding different languages, recognizing certain patterns, as well ad making decisions.</a:t>
            </a:r>
          </a:p>
        </p:txBody>
      </p:sp>
      <p:pic>
        <p:nvPicPr>
          <p:cNvPr id="7" name="Graphic 6" descr="Robot">
            <a:extLst>
              <a:ext uri="{FF2B5EF4-FFF2-40B4-BE49-F238E27FC236}">
                <a16:creationId xmlns:a16="http://schemas.microsoft.com/office/drawing/2014/main" id="{DD2856B4-C8B1-37FD-E48C-ECAC385AA5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25000" y="1629000"/>
            <a:ext cx="3600000" cy="3600000"/>
          </a:xfrm>
          <a:prstGeom prst="rect">
            <a:avLst/>
          </a:prstGeom>
        </p:spPr>
      </p:pic>
    </p:spTree>
    <p:extLst>
      <p:ext uri="{BB962C8B-B14F-4D97-AF65-F5344CB8AC3E}">
        <p14:creationId xmlns:p14="http://schemas.microsoft.com/office/powerpoint/2010/main" val="1805090462"/>
      </p:ext>
    </p:extLst>
  </p:cSld>
  <p:clrMapOvr>
    <a:masterClrMapping/>
  </p:clrMapOvr>
</p:sld>
</file>

<file path=ppt/theme/theme1.xml><?xml version="1.0" encoding="utf-8"?>
<a:theme xmlns:a="http://schemas.openxmlformats.org/drawingml/2006/main" name="GlowVTI">
  <a:themeElements>
    <a:clrScheme name="Glow">
      <a:dk1>
        <a:sysClr val="windowText" lastClr="000000"/>
      </a:dk1>
      <a:lt1>
        <a:sysClr val="window" lastClr="FFFFFF"/>
      </a:lt1>
      <a:dk2>
        <a:srgbClr val="000000"/>
      </a:dk2>
      <a:lt2>
        <a:srgbClr val="F2F2F2"/>
      </a:lt2>
      <a:accent1>
        <a:srgbClr val="00BAC8"/>
      </a:accent1>
      <a:accent2>
        <a:srgbClr val="794DFF"/>
      </a:accent2>
      <a:accent3>
        <a:srgbClr val="00D17D"/>
      </a:accent3>
      <a:accent4>
        <a:srgbClr val="E69500"/>
      </a:accent4>
      <a:accent5>
        <a:srgbClr val="FE5D21"/>
      </a:accent5>
      <a:accent6>
        <a:srgbClr val="404040"/>
      </a:accent6>
      <a:hlink>
        <a:srgbClr val="3E8FF1"/>
      </a:hlink>
      <a:folHlink>
        <a:srgbClr val="939393"/>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1298</Words>
  <Application>Microsoft Office PowerPoint</Application>
  <PresentationFormat>Widescreen</PresentationFormat>
  <Paragraphs>89</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vt:lpstr>
      <vt:lpstr>Bauhaus 93</vt:lpstr>
      <vt:lpstr>Bell MT</vt:lpstr>
      <vt:lpstr>Calibri</vt:lpstr>
      <vt:lpstr>GlowVTI</vt:lpstr>
      <vt:lpstr>Application of group theory in Artificial Intelligence</vt:lpstr>
      <vt:lpstr>PowerPoint Presentation</vt:lpstr>
      <vt:lpstr>Group Theory</vt:lpstr>
      <vt:lpstr>Group</vt:lpstr>
      <vt:lpstr>Group</vt:lpstr>
      <vt:lpstr>Some applications of group theory</vt:lpstr>
      <vt:lpstr>Some applications of group theory</vt:lpstr>
      <vt:lpstr>Application of group theory in Artificial Intelligence</vt:lpstr>
      <vt:lpstr>Artificial Intelligence </vt:lpstr>
      <vt:lpstr>Application of group theory in Artificial Intelligence</vt:lpstr>
      <vt:lpstr>Application of group theory in Artificial Intelligence</vt:lpstr>
      <vt:lpstr>Application of group theory in Artificial Intelligence</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of group theory in Artificial Intelligence</dc:title>
  <dc:creator>YOUSEF ABU ALI</dc:creator>
  <cp:lastModifiedBy>YOUSEF ABU ALI</cp:lastModifiedBy>
  <cp:revision>2</cp:revision>
  <dcterms:created xsi:type="dcterms:W3CDTF">2023-08-25T11:28:42Z</dcterms:created>
  <dcterms:modified xsi:type="dcterms:W3CDTF">2023-08-26T14:40:50Z</dcterms:modified>
</cp:coreProperties>
</file>

<file path=docProps/thumbnail.jpeg>
</file>